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ppt/diagrams/data1.xml" ContentType="application/vnd.openxmlformats-officedocument.drawingml.diagramData+xml"/>
  <Override PartName="/ppt/diagrams/layout1.xml" ContentType="application/vnd.openxmlformats-officedocument.drawingml.diagramLayout+xml"/>
  <Override PartName="/ppt/diagrams/quickStyle1.xml" ContentType="application/vnd.openxmlformats-officedocument.drawingml.diagramStyle+xml"/>
  <Override PartName="/ppt/diagrams/colors1.xml" ContentType="application/vnd.openxmlformats-officedocument.drawingml.diagramColors+xml"/>
  <Override PartName="/ppt/diagrams/drawing1.xml" ContentType="application/vnd.ms-office.drawingml.diagramDrawing+xml"/>
  <Override PartName="/ppt/diagrams/data2.xml" ContentType="application/vnd.openxmlformats-officedocument.drawingml.diagramData+xml"/>
  <Override PartName="/ppt/diagrams/layout2.xml" ContentType="application/vnd.openxmlformats-officedocument.drawingml.diagramLayout+xml"/>
  <Override PartName="/ppt/diagrams/quickStyle2.xml" ContentType="application/vnd.openxmlformats-officedocument.drawingml.diagramStyle+xml"/>
  <Override PartName="/ppt/diagrams/colors2.xml" ContentType="application/vnd.openxmlformats-officedocument.drawingml.diagramColors+xml"/>
  <Override PartName="/ppt/diagrams/drawing2.xml" ContentType="application/vnd.ms-office.drawingml.diagramDrawing+xml"/>
  <Override PartName="/ppt/diagrams/data3.xml" ContentType="application/vnd.openxmlformats-officedocument.drawingml.diagramData+xml"/>
  <Override PartName="/ppt/diagrams/layout3.xml" ContentType="application/vnd.openxmlformats-officedocument.drawingml.diagramLayout+xml"/>
  <Override PartName="/ppt/diagrams/quickStyle3.xml" ContentType="application/vnd.openxmlformats-officedocument.drawingml.diagramStyle+xml"/>
  <Override PartName="/ppt/diagrams/colors3.xml" ContentType="application/vnd.openxmlformats-officedocument.drawingml.diagramColors+xml"/>
  <Override PartName="/ppt/diagrams/drawing3.xml" ContentType="application/vnd.ms-office.drawingml.diagramDrawing+xml"/>
  <Override PartName="/ppt/diagrams/data4.xml" ContentType="application/vnd.openxmlformats-officedocument.drawingml.diagramData+xml"/>
  <Override PartName="/ppt/diagrams/layout4.xml" ContentType="application/vnd.openxmlformats-officedocument.drawingml.diagramLayout+xml"/>
  <Override PartName="/ppt/diagrams/quickStyle4.xml" ContentType="application/vnd.openxmlformats-officedocument.drawingml.diagramStyle+xml"/>
  <Override PartName="/ppt/diagrams/colors4.xml" ContentType="application/vnd.openxmlformats-officedocument.drawingml.diagramColors+xml"/>
  <Override PartName="/ppt/diagrams/drawing4.xml" ContentType="application/vnd.ms-office.drawingml.diagramDrawing+xml"/>
  <Override PartName="/ppt/diagrams/data5.xml" ContentType="application/vnd.openxmlformats-officedocument.drawingml.diagramData+xml"/>
  <Override PartName="/ppt/diagrams/layout5.xml" ContentType="application/vnd.openxmlformats-officedocument.drawingml.diagramLayout+xml"/>
  <Override PartName="/ppt/diagrams/quickStyle5.xml" ContentType="application/vnd.openxmlformats-officedocument.drawingml.diagramStyle+xml"/>
  <Override PartName="/ppt/diagrams/colors5.xml" ContentType="application/vnd.openxmlformats-officedocument.drawingml.diagramColors+xml"/>
  <Override PartName="/ppt/diagrams/drawing5.xml" ContentType="application/vnd.ms-office.drawingml.diagramDrawing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notesMasterIdLst>
    <p:notesMasterId r:id="rId13"/>
  </p:notesMasterIdLst>
  <p:sldIdLst>
    <p:sldId id="256" r:id="rId2"/>
    <p:sldId id="257" r:id="rId3"/>
    <p:sldId id="258" r:id="rId4"/>
    <p:sldId id="260" r:id="rId5"/>
    <p:sldId id="262" r:id="rId6"/>
    <p:sldId id="263" r:id="rId7"/>
    <p:sldId id="264" r:id="rId8"/>
    <p:sldId id="265" r:id="rId9"/>
    <p:sldId id="266" r:id="rId10"/>
    <p:sldId id="267" r:id="rId11"/>
    <p:sldId id="268" r:id="rId12"/>
  </p:sldIdLst>
  <p:sldSz cx="9144000" cy="6858000" type="screen4x3"/>
  <p:notesSz cx="6858000" cy="9947275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>
    <p:restoredLeft sz="15620"/>
    <p:restoredTop sz="94660"/>
  </p:normalViewPr>
  <p:slideViewPr>
    <p:cSldViewPr>
      <p:cViewPr varScale="1">
        <p:scale>
          <a:sx n="87" d="100"/>
          <a:sy n="87" d="100"/>
        </p:scale>
        <p:origin x="1494" y="90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tableStyles" Target="tableStyles.xml"/><Relationship Id="rId2" Type="http://schemas.openxmlformats.org/officeDocument/2006/relationships/slide" Target="slides/slide1.xml"/><Relationship Id="rId16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viewProps" Target="viewProps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presProps" Target="presProps.xml"/></Relationships>
</file>

<file path=ppt/diagrams/colors1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2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3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4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colors5.xml><?xml version="1.0" encoding="utf-8"?>
<dgm:colorsDef xmlns:dgm="http://schemas.openxmlformats.org/drawingml/2006/diagram" xmlns:a="http://schemas.openxmlformats.org/drawingml/2006/main" uniqueId="urn:microsoft.com/office/officeart/2005/8/colors/accent1_2">
  <dgm:title val=""/>
  <dgm:desc val=""/>
  <dgm:catLst>
    <dgm:cat type="accent1" pri="11200"/>
  </dgm:catLst>
  <dgm:styleLbl name="node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lignNode1">
    <dgm:fillClrLst meth="repeat">
      <a:schemeClr val="accent1"/>
    </dgm:fillClrLst>
    <dgm:linClrLst meth="repeat">
      <a:schemeClr val="accent1"/>
    </dgm:linClrLst>
    <dgm:effectClrLst/>
    <dgm:txLinClrLst/>
    <dgm:txFillClrLst/>
    <dgm:txEffectClrLst/>
  </dgm:styleLbl>
  <dgm:styleLbl name="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lnNode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vennNode1">
    <dgm:fillClrLst meth="repeat">
      <a:schemeClr val="accent1">
        <a:alpha val="50000"/>
      </a:schemeClr>
    </dgm:fillClrLst>
    <dgm:linClrLst meth="repeat">
      <a:schemeClr val="lt1"/>
    </dgm:linClrLst>
    <dgm:effectClrLst/>
    <dgm:txLinClrLst/>
    <dgm:txFillClrLst/>
    <dgm:txEffectClrLst/>
  </dgm:styleLbl>
  <dgm:styleLbl name="node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node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f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align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bgImgPlace1">
    <dgm:fillClrLst meth="repeat">
      <a:schemeClr val="accent1">
        <a:tint val="50000"/>
      </a:schemeClr>
    </dgm:fillClrLst>
    <dgm:linClrLst meth="repeat">
      <a:schemeClr val="lt1"/>
    </dgm:linClrLst>
    <dgm:effectClrLst/>
    <dgm:txLinClrLst/>
    <dgm:txFillClrLst meth="repeat">
      <a:schemeClr val="lt1"/>
    </dgm:txFillClrLst>
    <dgm:txEffectClrLst/>
  </dgm:styleLbl>
  <dgm:styleLbl name="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f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bgSib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/>
    <dgm:txEffectClrLst/>
  </dgm:styleLbl>
  <dgm:styleLbl name="sibTrans1D1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tx1"/>
    </dgm:txFillClrLst>
    <dgm:txEffectClrLst/>
  </dgm:styleLbl>
  <dgm:styleLbl name="callout">
    <dgm:fillClrLst meth="repeat">
      <a:schemeClr val="accent1"/>
    </dgm:fillClrLst>
    <dgm:linClrLst meth="repeat">
      <a:schemeClr val="accent1">
        <a:tint val="50000"/>
      </a:schemeClr>
    </dgm:linClrLst>
    <dgm:effectClrLst/>
    <dgm:txLinClrLst/>
    <dgm:txFillClrLst meth="repeat">
      <a:schemeClr val="tx1"/>
    </dgm:txFillClrLst>
    <dgm:txEffectClrLst/>
  </dgm:styleLbl>
  <dgm:styleLbl name="asst0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1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2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3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asst4">
    <dgm:fillClrLst meth="repeat">
      <a:schemeClr val="accent1"/>
    </dgm:fillClrLst>
    <dgm:linClrLst meth="repeat">
      <a:schemeClr val="lt1"/>
    </dgm:linClrLst>
    <dgm:effectClrLst/>
    <dgm:txLinClrLst/>
    <dgm:txFillClrLst/>
    <dgm:txEffectClrLst/>
  </dgm:styleLbl>
  <dgm:styleLbl name="parChTrans2D1">
    <dgm:fillClrLst meth="repeat">
      <a:schemeClr val="accent1">
        <a:tint val="60000"/>
      </a:schemeClr>
    </dgm:fillClrLst>
    <dgm:linClrLst meth="repeat">
      <a:schemeClr val="accent1">
        <a:tint val="60000"/>
      </a:schemeClr>
    </dgm:linClrLst>
    <dgm:effectClrLst/>
    <dgm:txLinClrLst/>
    <dgm:txFillClrLst meth="repeat">
      <a:schemeClr val="lt1"/>
    </dgm:txFillClrLst>
    <dgm:txEffectClrLst/>
  </dgm:styleLbl>
  <dgm:styleLbl name="parChTrans2D2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3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2D4">
    <dgm:fillClrLst meth="repeat">
      <a:schemeClr val="accent1"/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parChTrans1D1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2">
    <dgm:fillClrLst meth="repeat">
      <a:schemeClr val="accent1"/>
    </dgm:fillClrLst>
    <dgm:linClrLst meth="repeat">
      <a:schemeClr val="accent1">
        <a:shade val="60000"/>
      </a:schemeClr>
    </dgm:linClrLst>
    <dgm:effectClrLst/>
    <dgm:txLinClrLst/>
    <dgm:txFillClrLst meth="repeat">
      <a:schemeClr val="tx1"/>
    </dgm:txFillClrLst>
    <dgm:txEffectClrLst/>
  </dgm:styleLbl>
  <dgm:styleLbl name="parChTrans1D3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parChTrans1D4">
    <dgm:fillClrLst meth="repeat">
      <a:schemeClr val="accent1"/>
    </dgm:fillClrLst>
    <dgm:linClrLst meth="repeat">
      <a:schemeClr val="accent1">
        <a:shade val="80000"/>
      </a:schemeClr>
    </dgm:linClrLst>
    <dgm:effectClrLst/>
    <dgm:txLinClrLst/>
    <dgm:txFillClrLst meth="repeat">
      <a:schemeClr val="tx1"/>
    </dgm:txFillClrLst>
    <dgm:txEffectClrLst/>
  </dgm:styleLbl>
  <dgm:styleLbl name="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conF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align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trAlignAcc1">
    <dgm:fillClrLst meth="repeat">
      <a:schemeClr val="lt1">
        <a:alpha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Acc1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F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Align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solidBgAcc1">
    <dgm:fillClrLst meth="repeat">
      <a:schemeClr val="lt1"/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align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bgAccFollowNode1">
    <dgm:fillClrLst meth="repeat">
      <a:schemeClr val="accent1">
        <a:alpha val="90000"/>
        <a:tint val="40000"/>
      </a:schemeClr>
    </dgm:fillClrLst>
    <dgm:linClrLst meth="repeat">
      <a:schemeClr val="accent1">
        <a:alpha val="90000"/>
        <a:tint val="40000"/>
      </a:schemeClr>
    </dgm:linClrLst>
    <dgm:effectClrLst/>
    <dgm:txLinClrLst/>
    <dgm:txFillClrLst meth="repeat">
      <a:schemeClr val="dk1"/>
    </dgm:txFillClrLst>
    <dgm:txEffectClrLst/>
  </dgm:styleLbl>
  <dgm:styleLbl name="fgAcc0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2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3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fgAcc4">
    <dgm:fillClrLst meth="repeat">
      <a:schemeClr val="lt1">
        <a:alpha val="9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bgShp">
    <dgm:fillClrLst meth="repeat">
      <a:schemeClr val="accent1">
        <a:tint val="40000"/>
      </a:schemeClr>
    </dgm:fillClrLst>
    <dgm:linClrLst meth="repeat">
      <a:schemeClr val="accent1"/>
    </dgm:linClrLst>
    <dgm:effectClrLst/>
    <dgm:txLinClrLst/>
    <dgm:txFillClrLst meth="repeat">
      <a:schemeClr val="dk1"/>
    </dgm:txFillClrLst>
    <dgm:txEffectClrLst/>
  </dgm:styleLbl>
  <dgm:styleLbl name="dkBgShp">
    <dgm:fillClrLst meth="repeat">
      <a:schemeClr val="accent1">
        <a:shade val="8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trBgShp">
    <dgm:fillClrLst meth="repeat">
      <a:schemeClr val="accent1">
        <a:tint val="50000"/>
        <a:alpha val="40000"/>
      </a:schemeClr>
    </dgm:fillClrLst>
    <dgm:linClrLst meth="repeat">
      <a:schemeClr val="accent1"/>
    </dgm:linClrLst>
    <dgm:effectClrLst/>
    <dgm:txLinClrLst/>
    <dgm:txFillClrLst meth="repeat">
      <a:schemeClr val="lt1"/>
    </dgm:txFillClrLst>
    <dgm:txEffectClrLst/>
  </dgm:styleLbl>
  <dgm:styleLbl name="fgShp">
    <dgm:fillClrLst meth="repeat">
      <a:schemeClr val="accent1">
        <a:tint val="60000"/>
      </a:schemeClr>
    </dgm:fillClrLst>
    <dgm:linClrLst meth="repeat">
      <a:schemeClr val="lt1"/>
    </dgm:linClrLst>
    <dgm:effectClrLst/>
    <dgm:txLinClrLst/>
    <dgm:txFillClrLst meth="repeat">
      <a:schemeClr val="dk1"/>
    </dgm:txFillClrLst>
    <dgm:txEffectClrLst/>
  </dgm:styleLbl>
  <dgm:styleLbl name="revTx">
    <dgm:fillClrLst meth="repeat">
      <a:schemeClr val="lt1">
        <a:alpha val="0"/>
      </a:schemeClr>
    </dgm:fillClrLst>
    <dgm:linClrLst meth="repeat">
      <a:schemeClr val="dk1">
        <a:alpha val="0"/>
      </a:schemeClr>
    </dgm:linClrLst>
    <dgm:effectClrLst/>
    <dgm:txLinClrLst/>
    <dgm:txFillClrLst meth="repeat">
      <a:schemeClr val="tx1"/>
    </dgm:txFillClrLst>
    <dgm:txEffectClrLst/>
  </dgm:styleLbl>
</dgm:colorsDef>
</file>

<file path=ppt/diagrams/data1.xml><?xml version="1.0" encoding="utf-8"?>
<dgm:dataModel xmlns:dgm="http://schemas.openxmlformats.org/drawingml/2006/diagram" xmlns:a="http://schemas.openxmlformats.org/drawingml/2006/main">
  <dgm:ptLst>
    <dgm:pt modelId="{A6A33187-F09F-4E93-A395-F6A7ED77FB64}" type="doc">
      <dgm:prSet loTypeId="urn:microsoft.com/office/officeart/2005/8/layout/hierarchy3" loCatId="list" qsTypeId="urn:microsoft.com/office/officeart/2005/8/quickstyle/simple1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0D1ECEFB-B753-48B7-B86D-07116B663B63}">
      <dgm:prSet phldrT="[Текст]"/>
      <dgm:spPr/>
      <dgm:t>
        <a:bodyPr/>
        <a:lstStyle/>
        <a:p>
          <a:r>
            <a:rPr lang="ru-RU" dirty="0" smtClean="0"/>
            <a:t>Член ИК с ПСГ</a:t>
          </a:r>
          <a:endParaRPr lang="ru-RU" dirty="0"/>
        </a:p>
      </dgm:t>
    </dgm:pt>
    <dgm:pt modelId="{FB399747-1F89-4325-B9C9-9D11642C3BFF}" type="parTrans" cxnId="{D61E9937-4C83-42ED-AF50-DAA66B67574A}">
      <dgm:prSet/>
      <dgm:spPr/>
      <dgm:t>
        <a:bodyPr/>
        <a:lstStyle/>
        <a:p>
          <a:endParaRPr lang="ru-RU"/>
        </a:p>
      </dgm:t>
    </dgm:pt>
    <dgm:pt modelId="{76B1CD3F-295C-48DC-8E1D-CD52A1A2C1D5}" type="sibTrans" cxnId="{D61E9937-4C83-42ED-AF50-DAA66B67574A}">
      <dgm:prSet/>
      <dgm:spPr/>
      <dgm:t>
        <a:bodyPr/>
        <a:lstStyle/>
        <a:p>
          <a:endParaRPr lang="ru-RU"/>
        </a:p>
      </dgm:t>
    </dgm:pt>
    <dgm:pt modelId="{F677B4D4-3E8B-4653-B434-DAF9A5DD9BE4}">
      <dgm:prSet phldrT="[Текст]"/>
      <dgm:spPr/>
      <dgm:t>
        <a:bodyPr/>
        <a:lstStyle/>
        <a:p>
          <a:r>
            <a:rPr lang="ru-RU" i="1" dirty="0" smtClean="0"/>
            <a:t>Пункты 22, 23 статьи 29 ФЗОГ</a:t>
          </a:r>
          <a:endParaRPr lang="ru-RU" i="1" dirty="0"/>
        </a:p>
      </dgm:t>
    </dgm:pt>
    <dgm:pt modelId="{469001CC-EE88-4455-80E5-E1F4405A4429}" type="parTrans" cxnId="{2D360378-B47E-478F-BA5A-9A480C4B4C82}">
      <dgm:prSet/>
      <dgm:spPr/>
      <dgm:t>
        <a:bodyPr/>
        <a:lstStyle/>
        <a:p>
          <a:endParaRPr lang="ru-RU"/>
        </a:p>
      </dgm:t>
    </dgm:pt>
    <dgm:pt modelId="{611B9DF1-9491-434A-8B90-008C2787E42D}" type="sibTrans" cxnId="{2D360378-B47E-478F-BA5A-9A480C4B4C82}">
      <dgm:prSet/>
      <dgm:spPr/>
      <dgm:t>
        <a:bodyPr/>
        <a:lstStyle/>
        <a:p>
          <a:endParaRPr lang="ru-RU"/>
        </a:p>
      </dgm:t>
    </dgm:pt>
    <dgm:pt modelId="{12DA1449-7232-4407-BADF-A68F86DB9485}">
      <dgm:prSet phldrT="[Текст]"/>
      <dgm:spPr/>
      <dgm:t>
        <a:bodyPr/>
        <a:lstStyle/>
        <a:p>
          <a:r>
            <a:rPr lang="ru-RU" dirty="0" smtClean="0"/>
            <a:t>Наблюдатель</a:t>
          </a:r>
          <a:endParaRPr lang="ru-RU" dirty="0"/>
        </a:p>
      </dgm:t>
    </dgm:pt>
    <dgm:pt modelId="{7BC36311-DAEB-456F-9801-778D03D21756}" type="parTrans" cxnId="{3BBD7879-A050-4D00-AE73-5E4C4494B964}">
      <dgm:prSet/>
      <dgm:spPr/>
      <dgm:t>
        <a:bodyPr/>
        <a:lstStyle/>
        <a:p>
          <a:endParaRPr lang="ru-RU"/>
        </a:p>
      </dgm:t>
    </dgm:pt>
    <dgm:pt modelId="{DCFD5CE2-D2F3-45BC-904D-D34BCCF06A8F}" type="sibTrans" cxnId="{3BBD7879-A050-4D00-AE73-5E4C4494B964}">
      <dgm:prSet/>
      <dgm:spPr/>
      <dgm:t>
        <a:bodyPr/>
        <a:lstStyle/>
        <a:p>
          <a:endParaRPr lang="ru-RU"/>
        </a:p>
      </dgm:t>
    </dgm:pt>
    <dgm:pt modelId="{43D4C2AD-92DD-438D-884F-5D94A52E6FF7}">
      <dgm:prSet phldrT="[Текст]"/>
      <dgm:spPr/>
      <dgm:t>
        <a:bodyPr/>
        <a:lstStyle/>
        <a:p>
          <a:r>
            <a:rPr lang="ru-RU" i="1" dirty="0" smtClean="0"/>
            <a:t>пункт 9 статьи 30 ФЗОГ</a:t>
          </a:r>
          <a:endParaRPr lang="ru-RU" dirty="0"/>
        </a:p>
      </dgm:t>
    </dgm:pt>
    <dgm:pt modelId="{0808457C-4BC2-4F0E-B8A0-D35E42253D27}" type="parTrans" cxnId="{A232B3D3-9D6B-438B-8D5C-8AAE52E6AE6C}">
      <dgm:prSet/>
      <dgm:spPr/>
      <dgm:t>
        <a:bodyPr/>
        <a:lstStyle/>
        <a:p>
          <a:endParaRPr lang="ru-RU"/>
        </a:p>
      </dgm:t>
    </dgm:pt>
    <dgm:pt modelId="{DB44FD4C-5D53-412F-BA76-D29EF64FA2D9}" type="sibTrans" cxnId="{A232B3D3-9D6B-438B-8D5C-8AAE52E6AE6C}">
      <dgm:prSet/>
      <dgm:spPr/>
      <dgm:t>
        <a:bodyPr/>
        <a:lstStyle/>
        <a:p>
          <a:endParaRPr lang="ru-RU"/>
        </a:p>
      </dgm:t>
    </dgm:pt>
    <dgm:pt modelId="{C2BDDFD6-DECA-4E73-97A2-BF3BFBADD803}" type="pres">
      <dgm:prSet presAssocID="{A6A33187-F09F-4E93-A395-F6A7ED77FB64}" presName="diagram" presStyleCnt="0">
        <dgm:presLayoutVars>
          <dgm:chPref val="1"/>
          <dgm:dir/>
          <dgm:animOne val="branch"/>
          <dgm:animLvl val="lvl"/>
          <dgm:resizeHandles/>
        </dgm:presLayoutVars>
      </dgm:prSet>
      <dgm:spPr/>
      <dgm:t>
        <a:bodyPr/>
        <a:lstStyle/>
        <a:p>
          <a:endParaRPr lang="ru-RU"/>
        </a:p>
      </dgm:t>
    </dgm:pt>
    <dgm:pt modelId="{75A4A99E-8C8E-4E61-8A9E-C63FD2AC3385}" type="pres">
      <dgm:prSet presAssocID="{0D1ECEFB-B753-48B7-B86D-07116B663B63}" presName="root" presStyleCnt="0"/>
      <dgm:spPr/>
    </dgm:pt>
    <dgm:pt modelId="{D51B24A7-5EC2-413D-AE90-8CC4F226B50C}" type="pres">
      <dgm:prSet presAssocID="{0D1ECEFB-B753-48B7-B86D-07116B663B63}" presName="rootComposite" presStyleCnt="0"/>
      <dgm:spPr/>
    </dgm:pt>
    <dgm:pt modelId="{9EC840A9-AB23-49AB-9797-C35A71F874B2}" type="pres">
      <dgm:prSet presAssocID="{0D1ECEFB-B753-48B7-B86D-07116B663B63}" presName="rootText" presStyleLbl="node1" presStyleIdx="0" presStyleCnt="2"/>
      <dgm:spPr/>
      <dgm:t>
        <a:bodyPr/>
        <a:lstStyle/>
        <a:p>
          <a:endParaRPr lang="ru-RU"/>
        </a:p>
      </dgm:t>
    </dgm:pt>
    <dgm:pt modelId="{4355A467-FDB8-45A7-B5F6-1B20576D0CA4}" type="pres">
      <dgm:prSet presAssocID="{0D1ECEFB-B753-48B7-B86D-07116B663B63}" presName="rootConnector" presStyleLbl="node1" presStyleIdx="0" presStyleCnt="2"/>
      <dgm:spPr/>
      <dgm:t>
        <a:bodyPr/>
        <a:lstStyle/>
        <a:p>
          <a:endParaRPr lang="ru-RU"/>
        </a:p>
      </dgm:t>
    </dgm:pt>
    <dgm:pt modelId="{088CD727-8C59-46B1-8C42-5A61B8E40124}" type="pres">
      <dgm:prSet presAssocID="{0D1ECEFB-B753-48B7-B86D-07116B663B63}" presName="childShape" presStyleCnt="0"/>
      <dgm:spPr/>
    </dgm:pt>
    <dgm:pt modelId="{F1CF026F-DCFB-4728-96BB-79E70A4AD103}" type="pres">
      <dgm:prSet presAssocID="{469001CC-EE88-4455-80E5-E1F4405A4429}" presName="Name13" presStyleLbl="parChTrans1D2" presStyleIdx="0" presStyleCnt="2"/>
      <dgm:spPr/>
      <dgm:t>
        <a:bodyPr/>
        <a:lstStyle/>
        <a:p>
          <a:endParaRPr lang="ru-RU"/>
        </a:p>
      </dgm:t>
    </dgm:pt>
    <dgm:pt modelId="{5D5B84E4-23E1-411A-BE94-F7AF5754D1A4}" type="pres">
      <dgm:prSet presAssocID="{F677B4D4-3E8B-4653-B434-DAF9A5DD9BE4}" presName="childText" presStyleLbl="bgAcc1" presStyleIdx="0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EA55038-2C51-48B7-852A-DAA01015387D}" type="pres">
      <dgm:prSet presAssocID="{12DA1449-7232-4407-BADF-A68F86DB9485}" presName="root" presStyleCnt="0"/>
      <dgm:spPr/>
    </dgm:pt>
    <dgm:pt modelId="{609E3A15-188A-4B19-A71A-DED9873D80F9}" type="pres">
      <dgm:prSet presAssocID="{12DA1449-7232-4407-BADF-A68F86DB9485}" presName="rootComposite" presStyleCnt="0"/>
      <dgm:spPr/>
    </dgm:pt>
    <dgm:pt modelId="{60867329-C1DE-4FAC-9396-7709A3461A1B}" type="pres">
      <dgm:prSet presAssocID="{12DA1449-7232-4407-BADF-A68F86DB9485}" presName="rootText" presStyleLbl="node1" presStyleIdx="1" presStyleCnt="2"/>
      <dgm:spPr/>
      <dgm:t>
        <a:bodyPr/>
        <a:lstStyle/>
        <a:p>
          <a:endParaRPr lang="ru-RU"/>
        </a:p>
      </dgm:t>
    </dgm:pt>
    <dgm:pt modelId="{9B50FAB7-F830-4505-9655-854D212F56DA}" type="pres">
      <dgm:prSet presAssocID="{12DA1449-7232-4407-BADF-A68F86DB9485}" presName="rootConnector" presStyleLbl="node1" presStyleIdx="1" presStyleCnt="2"/>
      <dgm:spPr/>
      <dgm:t>
        <a:bodyPr/>
        <a:lstStyle/>
        <a:p>
          <a:endParaRPr lang="ru-RU"/>
        </a:p>
      </dgm:t>
    </dgm:pt>
    <dgm:pt modelId="{DDAF942C-A7B3-49C0-ACCF-F87F0BBE3B0C}" type="pres">
      <dgm:prSet presAssocID="{12DA1449-7232-4407-BADF-A68F86DB9485}" presName="childShape" presStyleCnt="0"/>
      <dgm:spPr/>
    </dgm:pt>
    <dgm:pt modelId="{0C283B76-6F78-439C-BF03-1937600AFE84}" type="pres">
      <dgm:prSet presAssocID="{0808457C-4BC2-4F0E-B8A0-D35E42253D27}" presName="Name13" presStyleLbl="parChTrans1D2" presStyleIdx="1" presStyleCnt="2"/>
      <dgm:spPr/>
      <dgm:t>
        <a:bodyPr/>
        <a:lstStyle/>
        <a:p>
          <a:endParaRPr lang="ru-RU"/>
        </a:p>
      </dgm:t>
    </dgm:pt>
    <dgm:pt modelId="{E915D2F2-AA1E-4C03-9BD1-A18E4159EAF1}" type="pres">
      <dgm:prSet presAssocID="{43D4C2AD-92DD-438D-884F-5D94A52E6FF7}" presName="childText" presStyleLbl="bgAcc1" presStyleIdx="1" presStyleCnt="2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A232B3D3-9D6B-438B-8D5C-8AAE52E6AE6C}" srcId="{12DA1449-7232-4407-BADF-A68F86DB9485}" destId="{43D4C2AD-92DD-438D-884F-5D94A52E6FF7}" srcOrd="0" destOrd="0" parTransId="{0808457C-4BC2-4F0E-B8A0-D35E42253D27}" sibTransId="{DB44FD4C-5D53-412F-BA76-D29EF64FA2D9}"/>
    <dgm:cxn modelId="{D61E9937-4C83-42ED-AF50-DAA66B67574A}" srcId="{A6A33187-F09F-4E93-A395-F6A7ED77FB64}" destId="{0D1ECEFB-B753-48B7-B86D-07116B663B63}" srcOrd="0" destOrd="0" parTransId="{FB399747-1F89-4325-B9C9-9D11642C3BFF}" sibTransId="{76B1CD3F-295C-48DC-8E1D-CD52A1A2C1D5}"/>
    <dgm:cxn modelId="{949CFF03-3EC1-45D8-9DC7-4208B69B3D22}" type="presOf" srcId="{12DA1449-7232-4407-BADF-A68F86DB9485}" destId="{9B50FAB7-F830-4505-9655-854D212F56DA}" srcOrd="1" destOrd="0" presId="urn:microsoft.com/office/officeart/2005/8/layout/hierarchy3"/>
    <dgm:cxn modelId="{BE29E160-B09B-4D63-B73A-5642DF7CCBC3}" type="presOf" srcId="{12DA1449-7232-4407-BADF-A68F86DB9485}" destId="{60867329-C1DE-4FAC-9396-7709A3461A1B}" srcOrd="0" destOrd="0" presId="urn:microsoft.com/office/officeart/2005/8/layout/hierarchy3"/>
    <dgm:cxn modelId="{2D360378-B47E-478F-BA5A-9A480C4B4C82}" srcId="{0D1ECEFB-B753-48B7-B86D-07116B663B63}" destId="{F677B4D4-3E8B-4653-B434-DAF9A5DD9BE4}" srcOrd="0" destOrd="0" parTransId="{469001CC-EE88-4455-80E5-E1F4405A4429}" sibTransId="{611B9DF1-9491-434A-8B90-008C2787E42D}"/>
    <dgm:cxn modelId="{D383A584-2100-46C1-B260-3EB655CEF68F}" type="presOf" srcId="{0D1ECEFB-B753-48B7-B86D-07116B663B63}" destId="{9EC840A9-AB23-49AB-9797-C35A71F874B2}" srcOrd="0" destOrd="0" presId="urn:microsoft.com/office/officeart/2005/8/layout/hierarchy3"/>
    <dgm:cxn modelId="{71E220AF-C6B2-46DE-B02A-010DA6E8D8C0}" type="presOf" srcId="{F677B4D4-3E8B-4653-B434-DAF9A5DD9BE4}" destId="{5D5B84E4-23E1-411A-BE94-F7AF5754D1A4}" srcOrd="0" destOrd="0" presId="urn:microsoft.com/office/officeart/2005/8/layout/hierarchy3"/>
    <dgm:cxn modelId="{E5FD9577-9307-4C11-85C9-BCB31733CECD}" type="presOf" srcId="{0D1ECEFB-B753-48B7-B86D-07116B663B63}" destId="{4355A467-FDB8-45A7-B5F6-1B20576D0CA4}" srcOrd="1" destOrd="0" presId="urn:microsoft.com/office/officeart/2005/8/layout/hierarchy3"/>
    <dgm:cxn modelId="{FB20F883-BF38-4AFE-8DDA-A0164F80F0B8}" type="presOf" srcId="{469001CC-EE88-4455-80E5-E1F4405A4429}" destId="{F1CF026F-DCFB-4728-96BB-79E70A4AD103}" srcOrd="0" destOrd="0" presId="urn:microsoft.com/office/officeart/2005/8/layout/hierarchy3"/>
    <dgm:cxn modelId="{01237FC7-F704-42DA-B505-DF34265B7735}" type="presOf" srcId="{43D4C2AD-92DD-438D-884F-5D94A52E6FF7}" destId="{E915D2F2-AA1E-4C03-9BD1-A18E4159EAF1}" srcOrd="0" destOrd="0" presId="urn:microsoft.com/office/officeart/2005/8/layout/hierarchy3"/>
    <dgm:cxn modelId="{3BBD7879-A050-4D00-AE73-5E4C4494B964}" srcId="{A6A33187-F09F-4E93-A395-F6A7ED77FB64}" destId="{12DA1449-7232-4407-BADF-A68F86DB9485}" srcOrd="1" destOrd="0" parTransId="{7BC36311-DAEB-456F-9801-778D03D21756}" sibTransId="{DCFD5CE2-D2F3-45BC-904D-D34BCCF06A8F}"/>
    <dgm:cxn modelId="{7B1A3147-8CF6-4221-84CB-A46DBFC5402D}" type="presOf" srcId="{0808457C-4BC2-4F0E-B8A0-D35E42253D27}" destId="{0C283B76-6F78-439C-BF03-1937600AFE84}" srcOrd="0" destOrd="0" presId="urn:microsoft.com/office/officeart/2005/8/layout/hierarchy3"/>
    <dgm:cxn modelId="{102809C7-0636-4C12-AAE7-6AE2727F70FE}" type="presOf" srcId="{A6A33187-F09F-4E93-A395-F6A7ED77FB64}" destId="{C2BDDFD6-DECA-4E73-97A2-BF3BFBADD803}" srcOrd="0" destOrd="0" presId="urn:microsoft.com/office/officeart/2005/8/layout/hierarchy3"/>
    <dgm:cxn modelId="{46B4108A-FF8C-4674-B497-FB3B83C006AD}" type="presParOf" srcId="{C2BDDFD6-DECA-4E73-97A2-BF3BFBADD803}" destId="{75A4A99E-8C8E-4E61-8A9E-C63FD2AC3385}" srcOrd="0" destOrd="0" presId="urn:microsoft.com/office/officeart/2005/8/layout/hierarchy3"/>
    <dgm:cxn modelId="{F8260B8A-6D16-4A6D-BCD9-23D68C9DF917}" type="presParOf" srcId="{75A4A99E-8C8E-4E61-8A9E-C63FD2AC3385}" destId="{D51B24A7-5EC2-413D-AE90-8CC4F226B50C}" srcOrd="0" destOrd="0" presId="urn:microsoft.com/office/officeart/2005/8/layout/hierarchy3"/>
    <dgm:cxn modelId="{1FE90D25-6501-4B5C-A2CE-06B1DA2FC019}" type="presParOf" srcId="{D51B24A7-5EC2-413D-AE90-8CC4F226B50C}" destId="{9EC840A9-AB23-49AB-9797-C35A71F874B2}" srcOrd="0" destOrd="0" presId="urn:microsoft.com/office/officeart/2005/8/layout/hierarchy3"/>
    <dgm:cxn modelId="{26EBFD72-2480-4A6F-8FE9-3210CF75EA4B}" type="presParOf" srcId="{D51B24A7-5EC2-413D-AE90-8CC4F226B50C}" destId="{4355A467-FDB8-45A7-B5F6-1B20576D0CA4}" srcOrd="1" destOrd="0" presId="urn:microsoft.com/office/officeart/2005/8/layout/hierarchy3"/>
    <dgm:cxn modelId="{9C5567FE-FF0C-43AF-93D2-2B3753175E37}" type="presParOf" srcId="{75A4A99E-8C8E-4E61-8A9E-C63FD2AC3385}" destId="{088CD727-8C59-46B1-8C42-5A61B8E40124}" srcOrd="1" destOrd="0" presId="urn:microsoft.com/office/officeart/2005/8/layout/hierarchy3"/>
    <dgm:cxn modelId="{2ADE103B-6D9E-40D4-828D-8B72CA719CCB}" type="presParOf" srcId="{088CD727-8C59-46B1-8C42-5A61B8E40124}" destId="{F1CF026F-DCFB-4728-96BB-79E70A4AD103}" srcOrd="0" destOrd="0" presId="urn:microsoft.com/office/officeart/2005/8/layout/hierarchy3"/>
    <dgm:cxn modelId="{4B2182C9-3DD0-4794-9A27-E787F8D4D1C3}" type="presParOf" srcId="{088CD727-8C59-46B1-8C42-5A61B8E40124}" destId="{5D5B84E4-23E1-411A-BE94-F7AF5754D1A4}" srcOrd="1" destOrd="0" presId="urn:microsoft.com/office/officeart/2005/8/layout/hierarchy3"/>
    <dgm:cxn modelId="{AC27BDA4-BF18-4BE5-B67E-8107CE121C38}" type="presParOf" srcId="{C2BDDFD6-DECA-4E73-97A2-BF3BFBADD803}" destId="{AEA55038-2C51-48B7-852A-DAA01015387D}" srcOrd="1" destOrd="0" presId="urn:microsoft.com/office/officeart/2005/8/layout/hierarchy3"/>
    <dgm:cxn modelId="{45EAC227-9703-4BA9-9958-33AFB4272BB3}" type="presParOf" srcId="{AEA55038-2C51-48B7-852A-DAA01015387D}" destId="{609E3A15-188A-4B19-A71A-DED9873D80F9}" srcOrd="0" destOrd="0" presId="urn:microsoft.com/office/officeart/2005/8/layout/hierarchy3"/>
    <dgm:cxn modelId="{326E3973-3316-4422-931B-3A25E1B479D8}" type="presParOf" srcId="{609E3A15-188A-4B19-A71A-DED9873D80F9}" destId="{60867329-C1DE-4FAC-9396-7709A3461A1B}" srcOrd="0" destOrd="0" presId="urn:microsoft.com/office/officeart/2005/8/layout/hierarchy3"/>
    <dgm:cxn modelId="{CA5A3C00-FF53-4782-9B8F-DE3E9651D91E}" type="presParOf" srcId="{609E3A15-188A-4B19-A71A-DED9873D80F9}" destId="{9B50FAB7-F830-4505-9655-854D212F56DA}" srcOrd="1" destOrd="0" presId="urn:microsoft.com/office/officeart/2005/8/layout/hierarchy3"/>
    <dgm:cxn modelId="{7A987E10-4EC2-43B5-9BD6-53FAB23149F8}" type="presParOf" srcId="{AEA55038-2C51-48B7-852A-DAA01015387D}" destId="{DDAF942C-A7B3-49C0-ACCF-F87F0BBE3B0C}" srcOrd="1" destOrd="0" presId="urn:microsoft.com/office/officeart/2005/8/layout/hierarchy3"/>
    <dgm:cxn modelId="{BF66D531-4028-4176-A7D8-397BCD7463E4}" type="presParOf" srcId="{DDAF942C-A7B3-49C0-ACCF-F87F0BBE3B0C}" destId="{0C283B76-6F78-439C-BF03-1937600AFE84}" srcOrd="0" destOrd="0" presId="urn:microsoft.com/office/officeart/2005/8/layout/hierarchy3"/>
    <dgm:cxn modelId="{EE115A9A-6EFA-460F-B9BA-188E23396CA0}" type="presParOf" srcId="{DDAF942C-A7B3-49C0-ACCF-F87F0BBE3B0C}" destId="{E915D2F2-AA1E-4C03-9BD1-A18E4159EAF1}" srcOrd="1" destOrd="0" presId="urn:microsoft.com/office/officeart/2005/8/layout/hierarchy3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2.xml><?xml version="1.0" encoding="utf-8"?>
<dgm:dataModel xmlns:dgm="http://schemas.openxmlformats.org/drawingml/2006/diagram" xmlns:a="http://schemas.openxmlformats.org/drawingml/2006/main">
  <dgm:ptLst>
    <dgm:pt modelId="{7EF9C415-E2B4-437A-A04C-F673E5C6C256}" type="doc">
      <dgm:prSet loTypeId="urn:microsoft.com/office/officeart/2005/8/layout/default" loCatId="list" qsTypeId="urn:microsoft.com/office/officeart/2005/8/quickstyle/simple5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F83871CF-6863-4A7C-9344-C895D4E38E1B}">
      <dgm:prSet phldrT="[Текст]"/>
      <dgm:spPr/>
      <dgm:t>
        <a:bodyPr/>
        <a:lstStyle/>
        <a:p>
          <a:r>
            <a:rPr lang="ru-RU" dirty="0" smtClean="0"/>
            <a:t>1. Подсчет и погашение неиспользованных избирательных бюллетеней</a:t>
          </a:r>
          <a:endParaRPr lang="ru-RU" dirty="0"/>
        </a:p>
      </dgm:t>
    </dgm:pt>
    <dgm:pt modelId="{38693456-4989-4E88-BEF9-F87CED0C1A1A}" type="parTrans" cxnId="{1CEF6B0C-DE61-4CDB-9071-CFDF16543969}">
      <dgm:prSet/>
      <dgm:spPr/>
      <dgm:t>
        <a:bodyPr/>
        <a:lstStyle/>
        <a:p>
          <a:endParaRPr lang="ru-RU"/>
        </a:p>
      </dgm:t>
    </dgm:pt>
    <dgm:pt modelId="{801BDF40-C041-4D1F-8F57-473253C68715}" type="sibTrans" cxnId="{1CEF6B0C-DE61-4CDB-9071-CFDF16543969}">
      <dgm:prSet/>
      <dgm:spPr/>
      <dgm:t>
        <a:bodyPr/>
        <a:lstStyle/>
        <a:p>
          <a:endParaRPr lang="ru-RU"/>
        </a:p>
      </dgm:t>
    </dgm:pt>
    <dgm:pt modelId="{228E8FBE-7A73-44D9-8B3E-458738A22791}">
      <dgm:prSet phldrT="[Текст]"/>
      <dgm:spPr/>
      <dgm:t>
        <a:bodyPr/>
        <a:lstStyle/>
        <a:p>
          <a:r>
            <a:rPr lang="ru-RU" dirty="0" smtClean="0"/>
            <a:t>2. Подсчет данных по списку избирателей.</a:t>
          </a:r>
          <a:endParaRPr lang="ru-RU" dirty="0"/>
        </a:p>
      </dgm:t>
    </dgm:pt>
    <dgm:pt modelId="{C15D090A-6CEC-4BE0-AE8B-61867F51F745}" type="parTrans" cxnId="{2A88D374-D13A-448C-B0C9-8F6A0FB43ECE}">
      <dgm:prSet/>
      <dgm:spPr/>
      <dgm:t>
        <a:bodyPr/>
        <a:lstStyle/>
        <a:p>
          <a:endParaRPr lang="ru-RU"/>
        </a:p>
      </dgm:t>
    </dgm:pt>
    <dgm:pt modelId="{A2EC7B5A-E9D9-4FD1-8977-DD88B8E5DF34}" type="sibTrans" cxnId="{2A88D374-D13A-448C-B0C9-8F6A0FB43ECE}">
      <dgm:prSet/>
      <dgm:spPr/>
      <dgm:t>
        <a:bodyPr/>
        <a:lstStyle/>
        <a:p>
          <a:endParaRPr lang="ru-RU"/>
        </a:p>
      </dgm:t>
    </dgm:pt>
    <dgm:pt modelId="{5934E654-899C-413C-8F60-4DE2D5C8B386}">
      <dgm:prSet phldrT="[Текст]"/>
      <dgm:spPr/>
      <dgm:t>
        <a:bodyPr/>
        <a:lstStyle/>
        <a:p>
          <a:r>
            <a:rPr lang="ru-RU" dirty="0" smtClean="0"/>
            <a:t>3. Извлечение бюллетеней из переносных ящиков (урн), подсчет их количества. </a:t>
          </a:r>
          <a:endParaRPr lang="ru-RU" dirty="0"/>
        </a:p>
      </dgm:t>
    </dgm:pt>
    <dgm:pt modelId="{312293DF-A17B-4B09-8DDE-8D0EAA6DDE94}" type="parTrans" cxnId="{D499FA24-93F8-46F3-96BE-F4C9082A7B74}">
      <dgm:prSet/>
      <dgm:spPr/>
      <dgm:t>
        <a:bodyPr/>
        <a:lstStyle/>
        <a:p>
          <a:endParaRPr lang="ru-RU"/>
        </a:p>
      </dgm:t>
    </dgm:pt>
    <dgm:pt modelId="{617A629C-F0FA-4C08-B1C0-748AC23A52BD}" type="sibTrans" cxnId="{D499FA24-93F8-46F3-96BE-F4C9082A7B74}">
      <dgm:prSet/>
      <dgm:spPr/>
      <dgm:t>
        <a:bodyPr/>
        <a:lstStyle/>
        <a:p>
          <a:endParaRPr lang="ru-RU"/>
        </a:p>
      </dgm:t>
    </dgm:pt>
    <dgm:pt modelId="{629F0C47-0C69-4B0F-B256-1F180083AD06}">
      <dgm:prSet phldrT="[Текст]"/>
      <dgm:spPr/>
      <dgm:t>
        <a:bodyPr/>
        <a:lstStyle/>
        <a:p>
          <a:r>
            <a:rPr lang="ru-RU" dirty="0" smtClean="0"/>
            <a:t>4. Извлечение бюллетеней из стационарных ящиков (урн) и подсчет голосов</a:t>
          </a:r>
        </a:p>
        <a:p>
          <a:endParaRPr lang="ru-RU" dirty="0"/>
        </a:p>
      </dgm:t>
    </dgm:pt>
    <dgm:pt modelId="{44CDC265-993A-4DAB-B8F2-746C7F6DF2D2}" type="parTrans" cxnId="{ED11758D-E1D4-4E06-8D51-9EE8A82D1C06}">
      <dgm:prSet/>
      <dgm:spPr/>
      <dgm:t>
        <a:bodyPr/>
        <a:lstStyle/>
        <a:p>
          <a:endParaRPr lang="ru-RU"/>
        </a:p>
      </dgm:t>
    </dgm:pt>
    <dgm:pt modelId="{454CF2B0-82AD-4EC2-B490-8EDBBC042FC1}" type="sibTrans" cxnId="{ED11758D-E1D4-4E06-8D51-9EE8A82D1C06}">
      <dgm:prSet/>
      <dgm:spPr/>
      <dgm:t>
        <a:bodyPr/>
        <a:lstStyle/>
        <a:p>
          <a:endParaRPr lang="ru-RU"/>
        </a:p>
      </dgm:t>
    </dgm:pt>
    <dgm:pt modelId="{B2892626-5610-4CBB-9116-208DE9648C78}" type="pres">
      <dgm:prSet presAssocID="{7EF9C415-E2B4-437A-A04C-F673E5C6C256}" presName="diagram" presStyleCnt="0">
        <dgm:presLayoutVars>
          <dgm:dir/>
          <dgm:resizeHandles val="exact"/>
        </dgm:presLayoutVars>
      </dgm:prSet>
      <dgm:spPr/>
      <dgm:t>
        <a:bodyPr/>
        <a:lstStyle/>
        <a:p>
          <a:endParaRPr lang="ru-RU"/>
        </a:p>
      </dgm:t>
    </dgm:pt>
    <dgm:pt modelId="{D5824EEF-04EA-4D11-9C27-A77F48DEA012}" type="pres">
      <dgm:prSet presAssocID="{F83871CF-6863-4A7C-9344-C895D4E38E1B}" presName="node" presStyleLbl="node1" presStyleIdx="0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E686678D-921C-4658-A64F-BAEA70B337FF}" type="pres">
      <dgm:prSet presAssocID="{801BDF40-C041-4D1F-8F57-473253C68715}" presName="sibTrans" presStyleCnt="0"/>
      <dgm:spPr/>
    </dgm:pt>
    <dgm:pt modelId="{53B82828-AD45-4B11-A86F-3D504450F57C}" type="pres">
      <dgm:prSet presAssocID="{228E8FBE-7A73-44D9-8B3E-458738A22791}" presName="node" presStyleLbl="node1" presStyleIdx="1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637B94B-D0F5-478B-A004-7EDBB0BBBDCF}" type="pres">
      <dgm:prSet presAssocID="{A2EC7B5A-E9D9-4FD1-8977-DD88B8E5DF34}" presName="sibTrans" presStyleCnt="0"/>
      <dgm:spPr/>
    </dgm:pt>
    <dgm:pt modelId="{1BBE9162-AD71-4988-98E2-CD871DEE39E4}" type="pres">
      <dgm:prSet presAssocID="{5934E654-899C-413C-8F60-4DE2D5C8B386}" presName="node" presStyleLbl="node1" presStyleIdx="2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349507F3-7F09-4AD1-9482-24C1008CD9E8}" type="pres">
      <dgm:prSet presAssocID="{617A629C-F0FA-4C08-B1C0-748AC23A52BD}" presName="sibTrans" presStyleCnt="0"/>
      <dgm:spPr/>
    </dgm:pt>
    <dgm:pt modelId="{AE1D43D2-7EDC-4B75-BB24-32D126BDDEEC}" type="pres">
      <dgm:prSet presAssocID="{629F0C47-0C69-4B0F-B256-1F180083AD06}" presName="node" presStyleLbl="node1" presStyleIdx="3" presStyleCnt="4">
        <dgm:presLayoutVars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D499FA24-93F8-46F3-96BE-F4C9082A7B74}" srcId="{7EF9C415-E2B4-437A-A04C-F673E5C6C256}" destId="{5934E654-899C-413C-8F60-4DE2D5C8B386}" srcOrd="2" destOrd="0" parTransId="{312293DF-A17B-4B09-8DDE-8D0EAA6DDE94}" sibTransId="{617A629C-F0FA-4C08-B1C0-748AC23A52BD}"/>
    <dgm:cxn modelId="{1CEF6B0C-DE61-4CDB-9071-CFDF16543969}" srcId="{7EF9C415-E2B4-437A-A04C-F673E5C6C256}" destId="{F83871CF-6863-4A7C-9344-C895D4E38E1B}" srcOrd="0" destOrd="0" parTransId="{38693456-4989-4E88-BEF9-F87CED0C1A1A}" sibTransId="{801BDF40-C041-4D1F-8F57-473253C68715}"/>
    <dgm:cxn modelId="{7EA5BD18-95D2-4728-9850-149A5D0BE259}" type="presOf" srcId="{228E8FBE-7A73-44D9-8B3E-458738A22791}" destId="{53B82828-AD45-4B11-A86F-3D504450F57C}" srcOrd="0" destOrd="0" presId="urn:microsoft.com/office/officeart/2005/8/layout/default"/>
    <dgm:cxn modelId="{9890FDB1-97CC-4420-B01E-55EDC518D6BA}" type="presOf" srcId="{5934E654-899C-413C-8F60-4DE2D5C8B386}" destId="{1BBE9162-AD71-4988-98E2-CD871DEE39E4}" srcOrd="0" destOrd="0" presId="urn:microsoft.com/office/officeart/2005/8/layout/default"/>
    <dgm:cxn modelId="{A73B9580-EA4C-413B-8F4D-89BCCDEE1B67}" type="presOf" srcId="{629F0C47-0C69-4B0F-B256-1F180083AD06}" destId="{AE1D43D2-7EDC-4B75-BB24-32D126BDDEEC}" srcOrd="0" destOrd="0" presId="urn:microsoft.com/office/officeart/2005/8/layout/default"/>
    <dgm:cxn modelId="{ED11758D-E1D4-4E06-8D51-9EE8A82D1C06}" srcId="{7EF9C415-E2B4-437A-A04C-F673E5C6C256}" destId="{629F0C47-0C69-4B0F-B256-1F180083AD06}" srcOrd="3" destOrd="0" parTransId="{44CDC265-993A-4DAB-B8F2-746C7F6DF2D2}" sibTransId="{454CF2B0-82AD-4EC2-B490-8EDBBC042FC1}"/>
    <dgm:cxn modelId="{2A88D374-D13A-448C-B0C9-8F6A0FB43ECE}" srcId="{7EF9C415-E2B4-437A-A04C-F673E5C6C256}" destId="{228E8FBE-7A73-44D9-8B3E-458738A22791}" srcOrd="1" destOrd="0" parTransId="{C15D090A-6CEC-4BE0-AE8B-61867F51F745}" sibTransId="{A2EC7B5A-E9D9-4FD1-8977-DD88B8E5DF34}"/>
    <dgm:cxn modelId="{592D452D-1DEA-4000-8051-A30CD22D5B84}" type="presOf" srcId="{7EF9C415-E2B4-437A-A04C-F673E5C6C256}" destId="{B2892626-5610-4CBB-9116-208DE9648C78}" srcOrd="0" destOrd="0" presId="urn:microsoft.com/office/officeart/2005/8/layout/default"/>
    <dgm:cxn modelId="{5267B2EF-8B3C-4F81-83D3-273D42328414}" type="presOf" srcId="{F83871CF-6863-4A7C-9344-C895D4E38E1B}" destId="{D5824EEF-04EA-4D11-9C27-A77F48DEA012}" srcOrd="0" destOrd="0" presId="urn:microsoft.com/office/officeart/2005/8/layout/default"/>
    <dgm:cxn modelId="{BFF0B8AF-07AB-4905-8E65-3513CB5C6500}" type="presParOf" srcId="{B2892626-5610-4CBB-9116-208DE9648C78}" destId="{D5824EEF-04EA-4D11-9C27-A77F48DEA012}" srcOrd="0" destOrd="0" presId="urn:microsoft.com/office/officeart/2005/8/layout/default"/>
    <dgm:cxn modelId="{7EC2A1B3-E3F6-4145-B96C-52CC144F1D3B}" type="presParOf" srcId="{B2892626-5610-4CBB-9116-208DE9648C78}" destId="{E686678D-921C-4658-A64F-BAEA70B337FF}" srcOrd="1" destOrd="0" presId="urn:microsoft.com/office/officeart/2005/8/layout/default"/>
    <dgm:cxn modelId="{D4F82CAA-B508-49D2-91BF-4C080E8E6722}" type="presParOf" srcId="{B2892626-5610-4CBB-9116-208DE9648C78}" destId="{53B82828-AD45-4B11-A86F-3D504450F57C}" srcOrd="2" destOrd="0" presId="urn:microsoft.com/office/officeart/2005/8/layout/default"/>
    <dgm:cxn modelId="{22ACD640-A4A4-4060-99FF-E3B3871FA1C9}" type="presParOf" srcId="{B2892626-5610-4CBB-9116-208DE9648C78}" destId="{B637B94B-D0F5-478B-A004-7EDBB0BBBDCF}" srcOrd="3" destOrd="0" presId="urn:microsoft.com/office/officeart/2005/8/layout/default"/>
    <dgm:cxn modelId="{95DE73E4-F68E-4247-BD44-F183E18285CE}" type="presParOf" srcId="{B2892626-5610-4CBB-9116-208DE9648C78}" destId="{1BBE9162-AD71-4988-98E2-CD871DEE39E4}" srcOrd="4" destOrd="0" presId="urn:microsoft.com/office/officeart/2005/8/layout/default"/>
    <dgm:cxn modelId="{6B8DCDA8-F0E5-4EAB-BA7E-992C64C9E25F}" type="presParOf" srcId="{B2892626-5610-4CBB-9116-208DE9648C78}" destId="{349507F3-7F09-4AD1-9482-24C1008CD9E8}" srcOrd="5" destOrd="0" presId="urn:microsoft.com/office/officeart/2005/8/layout/default"/>
    <dgm:cxn modelId="{0E885CAC-7532-4A94-B1DB-75821A00805C}" type="presParOf" srcId="{B2892626-5610-4CBB-9116-208DE9648C78}" destId="{AE1D43D2-7EDC-4B75-BB24-32D126BDDEEC}" srcOrd="6" destOrd="0" presId="urn:microsoft.com/office/officeart/2005/8/layout/default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3.xml><?xml version="1.0" encoding="utf-8"?>
<dgm:dataModel xmlns:dgm="http://schemas.openxmlformats.org/drawingml/2006/diagram" xmlns:a="http://schemas.openxmlformats.org/drawingml/2006/main">
  <dgm:ptLst>
    <dgm:pt modelId="{9F97DAE2-2ECC-4965-B0F4-40B1B56A9457}" type="doc">
      <dgm:prSet loTypeId="urn:microsoft.com/office/officeart/2005/8/layout/StepDownProcess" loCatId="process" qsTypeId="urn:microsoft.com/office/officeart/2005/8/quickstyle/simple5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2AAE92A1-7934-4444-931B-87017BA7262D}">
      <dgm:prSet phldrT="[Текст]"/>
      <dgm:spPr/>
      <dgm:t>
        <a:bodyPr/>
        <a:lstStyle/>
        <a:p>
          <a:r>
            <a:rPr lang="ru-RU" dirty="0" smtClean="0"/>
            <a:t>Извлечение бюллетеней из стационарных ящиков (урн) и подсчет голосов</a:t>
          </a:r>
          <a:endParaRPr lang="ru-RU" dirty="0"/>
        </a:p>
      </dgm:t>
    </dgm:pt>
    <dgm:pt modelId="{2672742E-76DD-4DA9-98D7-A1BB18431C61}" type="parTrans" cxnId="{A8359563-882D-45F2-8039-2FFE20D53578}">
      <dgm:prSet/>
      <dgm:spPr/>
      <dgm:t>
        <a:bodyPr/>
        <a:lstStyle/>
        <a:p>
          <a:endParaRPr lang="ru-RU"/>
        </a:p>
      </dgm:t>
    </dgm:pt>
    <dgm:pt modelId="{4881A1C3-B1E6-4FC5-A315-576BA50E53AF}" type="sibTrans" cxnId="{A8359563-882D-45F2-8039-2FFE20D53578}">
      <dgm:prSet/>
      <dgm:spPr/>
      <dgm:t>
        <a:bodyPr/>
        <a:lstStyle/>
        <a:p>
          <a:endParaRPr lang="ru-RU"/>
        </a:p>
      </dgm:t>
    </dgm:pt>
    <dgm:pt modelId="{930E64DF-6E02-4444-8783-C5499BD0BC26}">
      <dgm:prSet phldrT="[Текст]"/>
      <dgm:spPr/>
      <dgm:t>
        <a:bodyPr/>
        <a:lstStyle/>
        <a:p>
          <a:r>
            <a:rPr lang="ru-RU" dirty="0" smtClean="0"/>
            <a:t>Сортировка бюллетеней по пачкам</a:t>
          </a:r>
          <a:endParaRPr lang="ru-RU" dirty="0"/>
        </a:p>
      </dgm:t>
    </dgm:pt>
    <dgm:pt modelId="{F0137542-680B-4573-87B9-FD9FD88D0606}" type="parTrans" cxnId="{9E1CF8EA-2EEA-4057-9893-E6DE8625E636}">
      <dgm:prSet/>
      <dgm:spPr/>
      <dgm:t>
        <a:bodyPr/>
        <a:lstStyle/>
        <a:p>
          <a:endParaRPr lang="ru-RU"/>
        </a:p>
      </dgm:t>
    </dgm:pt>
    <dgm:pt modelId="{A8F1DA92-1B67-4C8F-821F-7494FB082D2B}" type="sibTrans" cxnId="{9E1CF8EA-2EEA-4057-9893-E6DE8625E636}">
      <dgm:prSet/>
      <dgm:spPr/>
      <dgm:t>
        <a:bodyPr/>
        <a:lstStyle/>
        <a:p>
          <a:endParaRPr lang="ru-RU"/>
        </a:p>
      </dgm:t>
    </dgm:pt>
    <dgm:pt modelId="{BB2B7C3A-3AF2-4821-8FAB-353E4E31B25D}">
      <dgm:prSet phldrT="[Текст]"/>
      <dgm:spPr/>
      <dgm:t>
        <a:bodyPr/>
        <a:lstStyle/>
        <a:p>
          <a:r>
            <a:rPr lang="ru-RU" dirty="0" smtClean="0"/>
            <a:t>Оглашается каждая отметка в условиях визуального контроля</a:t>
          </a:r>
          <a:endParaRPr lang="ru-RU" dirty="0"/>
        </a:p>
      </dgm:t>
    </dgm:pt>
    <dgm:pt modelId="{8DD99312-3423-4EAF-B781-85E96A53A6EC}" type="parTrans" cxnId="{50465465-B341-49AC-A280-409A63208D26}">
      <dgm:prSet/>
      <dgm:spPr/>
      <dgm:t>
        <a:bodyPr/>
        <a:lstStyle/>
        <a:p>
          <a:endParaRPr lang="ru-RU"/>
        </a:p>
      </dgm:t>
    </dgm:pt>
    <dgm:pt modelId="{BD5B4DF2-85B4-4F72-B033-CAC81F1D1C39}" type="sibTrans" cxnId="{50465465-B341-49AC-A280-409A63208D26}">
      <dgm:prSet/>
      <dgm:spPr/>
      <dgm:t>
        <a:bodyPr/>
        <a:lstStyle/>
        <a:p>
          <a:endParaRPr lang="ru-RU"/>
        </a:p>
      </dgm:t>
    </dgm:pt>
    <dgm:pt modelId="{4E379FA3-C99D-47B6-8424-66E99CE56623}" type="pres">
      <dgm:prSet presAssocID="{9F97DAE2-2ECC-4965-B0F4-40B1B56A9457}" presName="rootnode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7AA24945-F26C-41AD-8A23-79C896381551}" type="pres">
      <dgm:prSet presAssocID="{2AAE92A1-7934-4444-931B-87017BA7262D}" presName="composite" presStyleCnt="0"/>
      <dgm:spPr/>
    </dgm:pt>
    <dgm:pt modelId="{1C44F4E6-3453-459C-8BDA-398EB676235D}" type="pres">
      <dgm:prSet presAssocID="{2AAE92A1-7934-4444-931B-87017BA7262D}" presName="bentUpArrow1" presStyleLbl="alignImgPlace1" presStyleIdx="0" presStyleCnt="1"/>
      <dgm:spPr/>
    </dgm:pt>
    <dgm:pt modelId="{E26D9CC1-7851-4268-AABA-F37AC696F5CE}" type="pres">
      <dgm:prSet presAssocID="{2AAE92A1-7934-4444-931B-87017BA7262D}" presName="ParentText" presStyleLbl="node1" presStyleIdx="0" presStyleCnt="2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CB2D10A-1554-44CC-8CB0-16C83E2FD1D9}" type="pres">
      <dgm:prSet presAssocID="{2AAE92A1-7934-4444-931B-87017BA7262D}" presName="ChildText" presStyleLbl="revTx" presStyleIdx="0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8237958-26F7-4038-9551-C25AE77D078F}" type="pres">
      <dgm:prSet presAssocID="{4881A1C3-B1E6-4FC5-A315-576BA50E53AF}" presName="sibTrans" presStyleCnt="0"/>
      <dgm:spPr/>
    </dgm:pt>
    <dgm:pt modelId="{76451D8F-C27A-4500-B06B-1FF4AD42FF72}" type="pres">
      <dgm:prSet presAssocID="{930E64DF-6E02-4444-8783-C5499BD0BC26}" presName="composite" presStyleCnt="0"/>
      <dgm:spPr/>
    </dgm:pt>
    <dgm:pt modelId="{4C882F47-A619-4035-80DE-FECA9978147C}" type="pres">
      <dgm:prSet presAssocID="{930E64DF-6E02-4444-8783-C5499BD0BC26}" presName="ParentText" presStyleLbl="node1" presStyleIdx="1" presStyleCnt="2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47CA0CC-FB7D-4AF6-8298-ACBF742CA751}" type="pres">
      <dgm:prSet presAssocID="{930E64DF-6E02-4444-8783-C5499BD0BC26}" presName="FinalChildText" presStyleLbl="revTx" presStyleIdx="1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A8359563-882D-45F2-8039-2FFE20D53578}" srcId="{9F97DAE2-2ECC-4965-B0F4-40B1B56A9457}" destId="{2AAE92A1-7934-4444-931B-87017BA7262D}" srcOrd="0" destOrd="0" parTransId="{2672742E-76DD-4DA9-98D7-A1BB18431C61}" sibTransId="{4881A1C3-B1E6-4FC5-A315-576BA50E53AF}"/>
    <dgm:cxn modelId="{E86ADC52-4CDB-42BF-9DA7-2B92410D3CC2}" type="presOf" srcId="{9F97DAE2-2ECC-4965-B0F4-40B1B56A9457}" destId="{4E379FA3-C99D-47B6-8424-66E99CE56623}" srcOrd="0" destOrd="0" presId="urn:microsoft.com/office/officeart/2005/8/layout/StepDownProcess"/>
    <dgm:cxn modelId="{9E1CF8EA-2EEA-4057-9893-E6DE8625E636}" srcId="{9F97DAE2-2ECC-4965-B0F4-40B1B56A9457}" destId="{930E64DF-6E02-4444-8783-C5499BD0BC26}" srcOrd="1" destOrd="0" parTransId="{F0137542-680B-4573-87B9-FD9FD88D0606}" sibTransId="{A8F1DA92-1B67-4C8F-821F-7494FB082D2B}"/>
    <dgm:cxn modelId="{50465465-B341-49AC-A280-409A63208D26}" srcId="{930E64DF-6E02-4444-8783-C5499BD0BC26}" destId="{BB2B7C3A-3AF2-4821-8FAB-353E4E31B25D}" srcOrd="0" destOrd="0" parTransId="{8DD99312-3423-4EAF-B781-85E96A53A6EC}" sibTransId="{BD5B4DF2-85B4-4F72-B033-CAC81F1D1C39}"/>
    <dgm:cxn modelId="{1D19EB48-F489-4247-8726-12903DFE3088}" type="presOf" srcId="{BB2B7C3A-3AF2-4821-8FAB-353E4E31B25D}" destId="{647CA0CC-FB7D-4AF6-8298-ACBF742CA751}" srcOrd="0" destOrd="0" presId="urn:microsoft.com/office/officeart/2005/8/layout/StepDownProcess"/>
    <dgm:cxn modelId="{31C6B786-5BBB-48E9-BD67-CFC845ABB122}" type="presOf" srcId="{930E64DF-6E02-4444-8783-C5499BD0BC26}" destId="{4C882F47-A619-4035-80DE-FECA9978147C}" srcOrd="0" destOrd="0" presId="urn:microsoft.com/office/officeart/2005/8/layout/StepDownProcess"/>
    <dgm:cxn modelId="{91D5DC5F-5452-4F73-AE3E-D838E6A96F73}" type="presOf" srcId="{2AAE92A1-7934-4444-931B-87017BA7262D}" destId="{E26D9CC1-7851-4268-AABA-F37AC696F5CE}" srcOrd="0" destOrd="0" presId="urn:microsoft.com/office/officeart/2005/8/layout/StepDownProcess"/>
    <dgm:cxn modelId="{3D39AA2A-2C88-49C7-A844-95D6276C9638}" type="presParOf" srcId="{4E379FA3-C99D-47B6-8424-66E99CE56623}" destId="{7AA24945-F26C-41AD-8A23-79C896381551}" srcOrd="0" destOrd="0" presId="urn:microsoft.com/office/officeart/2005/8/layout/StepDownProcess"/>
    <dgm:cxn modelId="{A8CA87BB-9324-4E87-A2DA-9569A93AEA54}" type="presParOf" srcId="{7AA24945-F26C-41AD-8A23-79C896381551}" destId="{1C44F4E6-3453-459C-8BDA-398EB676235D}" srcOrd="0" destOrd="0" presId="urn:microsoft.com/office/officeart/2005/8/layout/StepDownProcess"/>
    <dgm:cxn modelId="{80DF20D5-95FA-450A-AD78-1926D7282472}" type="presParOf" srcId="{7AA24945-F26C-41AD-8A23-79C896381551}" destId="{E26D9CC1-7851-4268-AABA-F37AC696F5CE}" srcOrd="1" destOrd="0" presId="urn:microsoft.com/office/officeart/2005/8/layout/StepDownProcess"/>
    <dgm:cxn modelId="{1FB60B41-88B2-4B6F-B0CC-BA881B603FEB}" type="presParOf" srcId="{7AA24945-F26C-41AD-8A23-79C896381551}" destId="{CCB2D10A-1554-44CC-8CB0-16C83E2FD1D9}" srcOrd="2" destOrd="0" presId="urn:microsoft.com/office/officeart/2005/8/layout/StepDownProcess"/>
    <dgm:cxn modelId="{0D26767F-FD61-40AE-A9C8-E32CDBEAB608}" type="presParOf" srcId="{4E379FA3-C99D-47B6-8424-66E99CE56623}" destId="{68237958-26F7-4038-9551-C25AE77D078F}" srcOrd="1" destOrd="0" presId="urn:microsoft.com/office/officeart/2005/8/layout/StepDownProcess"/>
    <dgm:cxn modelId="{FAB6B009-508A-41FC-9D3B-355043261EDF}" type="presParOf" srcId="{4E379FA3-C99D-47B6-8424-66E99CE56623}" destId="{76451D8F-C27A-4500-B06B-1FF4AD42FF72}" srcOrd="2" destOrd="0" presId="urn:microsoft.com/office/officeart/2005/8/layout/StepDownProcess"/>
    <dgm:cxn modelId="{883459D1-CBD2-498C-8D4F-BBA93D5AC08B}" type="presParOf" srcId="{76451D8F-C27A-4500-B06B-1FF4AD42FF72}" destId="{4C882F47-A619-4035-80DE-FECA9978147C}" srcOrd="0" destOrd="0" presId="urn:microsoft.com/office/officeart/2005/8/layout/StepDownProcess"/>
    <dgm:cxn modelId="{71BD1CF8-6EFC-40F6-9B6A-DBE01487F369}" type="presParOf" srcId="{76451D8F-C27A-4500-B06B-1FF4AD42FF72}" destId="{647CA0CC-FB7D-4AF6-8298-ACBF742CA751}" srcOrd="1" destOrd="0" presId="urn:microsoft.com/office/officeart/2005/8/layout/StepDown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4.xml><?xml version="1.0" encoding="utf-8"?>
<dgm:dataModel xmlns:dgm="http://schemas.openxmlformats.org/drawingml/2006/diagram" xmlns:a="http://schemas.openxmlformats.org/drawingml/2006/main">
  <dgm:ptLst>
    <dgm:pt modelId="{9F97DAE2-2ECC-4965-B0F4-40B1B56A9457}" type="doc">
      <dgm:prSet loTypeId="urn:microsoft.com/office/officeart/2005/8/layout/StepDownProcess" loCatId="process" qsTypeId="urn:microsoft.com/office/officeart/2005/8/quickstyle/simple5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2AAE92A1-7934-4444-931B-87017BA7262D}">
      <dgm:prSet phldrT="[Текст]"/>
      <dgm:spPr/>
      <dgm:t>
        <a:bodyPr/>
        <a:lstStyle/>
        <a:p>
          <a:r>
            <a:rPr lang="ru-RU" dirty="0" smtClean="0"/>
            <a:t>После сортировки – пересчет каждой пачки</a:t>
          </a:r>
          <a:endParaRPr lang="ru-RU" dirty="0"/>
        </a:p>
      </dgm:t>
    </dgm:pt>
    <dgm:pt modelId="{2672742E-76DD-4DA9-98D7-A1BB18431C61}" type="parTrans" cxnId="{A8359563-882D-45F2-8039-2FFE20D53578}">
      <dgm:prSet/>
      <dgm:spPr/>
      <dgm:t>
        <a:bodyPr/>
        <a:lstStyle/>
        <a:p>
          <a:endParaRPr lang="ru-RU"/>
        </a:p>
      </dgm:t>
    </dgm:pt>
    <dgm:pt modelId="{4881A1C3-B1E6-4FC5-A315-576BA50E53AF}" type="sibTrans" cxnId="{A8359563-882D-45F2-8039-2FFE20D53578}">
      <dgm:prSet/>
      <dgm:spPr/>
      <dgm:t>
        <a:bodyPr/>
        <a:lstStyle/>
        <a:p>
          <a:endParaRPr lang="ru-RU"/>
        </a:p>
      </dgm:t>
    </dgm:pt>
    <dgm:pt modelId="{930E64DF-6E02-4444-8783-C5499BD0BC26}">
      <dgm:prSet phldrT="[Текст]"/>
      <dgm:spPr/>
      <dgm:t>
        <a:bodyPr/>
        <a:lstStyle/>
        <a:p>
          <a:r>
            <a:rPr lang="ru-RU" dirty="0" smtClean="0"/>
            <a:t>Перекладывание каждого бюллетеня</a:t>
          </a:r>
          <a:br>
            <a:rPr lang="ru-RU" dirty="0" smtClean="0"/>
          </a:br>
          <a:r>
            <a:rPr lang="ru-RU" dirty="0" smtClean="0"/>
            <a:t>*Визуальный контроль</a:t>
          </a:r>
          <a:endParaRPr lang="ru-RU" dirty="0"/>
        </a:p>
      </dgm:t>
    </dgm:pt>
    <dgm:pt modelId="{F0137542-680B-4573-87B9-FD9FD88D0606}" type="parTrans" cxnId="{9E1CF8EA-2EEA-4057-9893-E6DE8625E636}">
      <dgm:prSet/>
      <dgm:spPr/>
      <dgm:t>
        <a:bodyPr/>
        <a:lstStyle/>
        <a:p>
          <a:endParaRPr lang="ru-RU"/>
        </a:p>
      </dgm:t>
    </dgm:pt>
    <dgm:pt modelId="{A8F1DA92-1B67-4C8F-821F-7494FB082D2B}" type="sibTrans" cxnId="{9E1CF8EA-2EEA-4057-9893-E6DE8625E636}">
      <dgm:prSet/>
      <dgm:spPr/>
      <dgm:t>
        <a:bodyPr/>
        <a:lstStyle/>
        <a:p>
          <a:endParaRPr lang="ru-RU"/>
        </a:p>
      </dgm:t>
    </dgm:pt>
    <dgm:pt modelId="{BB2B7C3A-3AF2-4821-8FAB-353E4E31B25D}">
      <dgm:prSet phldrT="[Текст]"/>
      <dgm:spPr/>
      <dgm:t>
        <a:bodyPr/>
        <a:lstStyle/>
        <a:p>
          <a:r>
            <a:rPr lang="ru-RU" dirty="0" smtClean="0"/>
            <a:t>Содержание каждого бюллетеня оглашается </a:t>
          </a:r>
          <a:r>
            <a:rPr lang="ru-RU" b="1" dirty="0" smtClean="0"/>
            <a:t>ОТДЕЛЬНО</a:t>
          </a:r>
          <a:endParaRPr lang="ru-RU" dirty="0"/>
        </a:p>
      </dgm:t>
    </dgm:pt>
    <dgm:pt modelId="{8DD99312-3423-4EAF-B781-85E96A53A6EC}" type="parTrans" cxnId="{50465465-B341-49AC-A280-409A63208D26}">
      <dgm:prSet/>
      <dgm:spPr/>
      <dgm:t>
        <a:bodyPr/>
        <a:lstStyle/>
        <a:p>
          <a:endParaRPr lang="ru-RU"/>
        </a:p>
      </dgm:t>
    </dgm:pt>
    <dgm:pt modelId="{BD5B4DF2-85B4-4F72-B033-CAC81F1D1C39}" type="sibTrans" cxnId="{50465465-B341-49AC-A280-409A63208D26}">
      <dgm:prSet/>
      <dgm:spPr/>
      <dgm:t>
        <a:bodyPr/>
        <a:lstStyle/>
        <a:p>
          <a:endParaRPr lang="ru-RU"/>
        </a:p>
      </dgm:t>
    </dgm:pt>
    <dgm:pt modelId="{4E379FA3-C99D-47B6-8424-66E99CE56623}" type="pres">
      <dgm:prSet presAssocID="{9F97DAE2-2ECC-4965-B0F4-40B1B56A9457}" presName="rootnode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7AA24945-F26C-41AD-8A23-79C896381551}" type="pres">
      <dgm:prSet presAssocID="{2AAE92A1-7934-4444-931B-87017BA7262D}" presName="composite" presStyleCnt="0"/>
      <dgm:spPr/>
    </dgm:pt>
    <dgm:pt modelId="{1C44F4E6-3453-459C-8BDA-398EB676235D}" type="pres">
      <dgm:prSet presAssocID="{2AAE92A1-7934-4444-931B-87017BA7262D}" presName="bentUpArrow1" presStyleLbl="alignImgPlace1" presStyleIdx="0" presStyleCnt="1"/>
      <dgm:spPr/>
    </dgm:pt>
    <dgm:pt modelId="{E26D9CC1-7851-4268-AABA-F37AC696F5CE}" type="pres">
      <dgm:prSet presAssocID="{2AAE92A1-7934-4444-931B-87017BA7262D}" presName="ParentText" presStyleLbl="node1" presStyleIdx="0" presStyleCnt="2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CB2D10A-1554-44CC-8CB0-16C83E2FD1D9}" type="pres">
      <dgm:prSet presAssocID="{2AAE92A1-7934-4444-931B-87017BA7262D}" presName="ChildText" presStyleLbl="revTx" presStyleIdx="0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8237958-26F7-4038-9551-C25AE77D078F}" type="pres">
      <dgm:prSet presAssocID="{4881A1C3-B1E6-4FC5-A315-576BA50E53AF}" presName="sibTrans" presStyleCnt="0"/>
      <dgm:spPr/>
    </dgm:pt>
    <dgm:pt modelId="{76451D8F-C27A-4500-B06B-1FF4AD42FF72}" type="pres">
      <dgm:prSet presAssocID="{930E64DF-6E02-4444-8783-C5499BD0BC26}" presName="composite" presStyleCnt="0"/>
      <dgm:spPr/>
    </dgm:pt>
    <dgm:pt modelId="{4C882F47-A619-4035-80DE-FECA9978147C}" type="pres">
      <dgm:prSet presAssocID="{930E64DF-6E02-4444-8783-C5499BD0BC26}" presName="ParentText" presStyleLbl="node1" presStyleIdx="1" presStyleCnt="2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47CA0CC-FB7D-4AF6-8298-ACBF742CA751}" type="pres">
      <dgm:prSet presAssocID="{930E64DF-6E02-4444-8783-C5499BD0BC26}" presName="FinalChildText" presStyleLbl="revTx" presStyleIdx="1" presStyleCnt="2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4DCBA66B-8C83-4CDE-B7FA-C62C74B689EF}" type="presOf" srcId="{930E64DF-6E02-4444-8783-C5499BD0BC26}" destId="{4C882F47-A619-4035-80DE-FECA9978147C}" srcOrd="0" destOrd="0" presId="urn:microsoft.com/office/officeart/2005/8/layout/StepDownProcess"/>
    <dgm:cxn modelId="{DFBFCD04-645F-4486-A73E-B855F90FF059}" type="presOf" srcId="{9F97DAE2-2ECC-4965-B0F4-40B1B56A9457}" destId="{4E379FA3-C99D-47B6-8424-66E99CE56623}" srcOrd="0" destOrd="0" presId="urn:microsoft.com/office/officeart/2005/8/layout/StepDownProcess"/>
    <dgm:cxn modelId="{A8359563-882D-45F2-8039-2FFE20D53578}" srcId="{9F97DAE2-2ECC-4965-B0F4-40B1B56A9457}" destId="{2AAE92A1-7934-4444-931B-87017BA7262D}" srcOrd="0" destOrd="0" parTransId="{2672742E-76DD-4DA9-98D7-A1BB18431C61}" sibTransId="{4881A1C3-B1E6-4FC5-A315-576BA50E53AF}"/>
    <dgm:cxn modelId="{9E1CF8EA-2EEA-4057-9893-E6DE8625E636}" srcId="{9F97DAE2-2ECC-4965-B0F4-40B1B56A9457}" destId="{930E64DF-6E02-4444-8783-C5499BD0BC26}" srcOrd="1" destOrd="0" parTransId="{F0137542-680B-4573-87B9-FD9FD88D0606}" sibTransId="{A8F1DA92-1B67-4C8F-821F-7494FB082D2B}"/>
    <dgm:cxn modelId="{E8F45BA8-1392-4775-8E95-3DF8E77469BA}" type="presOf" srcId="{BB2B7C3A-3AF2-4821-8FAB-353E4E31B25D}" destId="{647CA0CC-FB7D-4AF6-8298-ACBF742CA751}" srcOrd="0" destOrd="0" presId="urn:microsoft.com/office/officeart/2005/8/layout/StepDownProcess"/>
    <dgm:cxn modelId="{50465465-B341-49AC-A280-409A63208D26}" srcId="{930E64DF-6E02-4444-8783-C5499BD0BC26}" destId="{BB2B7C3A-3AF2-4821-8FAB-353E4E31B25D}" srcOrd="0" destOrd="0" parTransId="{8DD99312-3423-4EAF-B781-85E96A53A6EC}" sibTransId="{BD5B4DF2-85B4-4F72-B033-CAC81F1D1C39}"/>
    <dgm:cxn modelId="{23A4721A-234D-43A4-AB05-569DFE4AC2EE}" type="presOf" srcId="{2AAE92A1-7934-4444-931B-87017BA7262D}" destId="{E26D9CC1-7851-4268-AABA-F37AC696F5CE}" srcOrd="0" destOrd="0" presId="urn:microsoft.com/office/officeart/2005/8/layout/StepDownProcess"/>
    <dgm:cxn modelId="{623960EC-C3F4-4D07-9032-418443A357A2}" type="presParOf" srcId="{4E379FA3-C99D-47B6-8424-66E99CE56623}" destId="{7AA24945-F26C-41AD-8A23-79C896381551}" srcOrd="0" destOrd="0" presId="urn:microsoft.com/office/officeart/2005/8/layout/StepDownProcess"/>
    <dgm:cxn modelId="{94B38080-5400-41CE-858D-D7EE2AFDB0B8}" type="presParOf" srcId="{7AA24945-F26C-41AD-8A23-79C896381551}" destId="{1C44F4E6-3453-459C-8BDA-398EB676235D}" srcOrd="0" destOrd="0" presId="urn:microsoft.com/office/officeart/2005/8/layout/StepDownProcess"/>
    <dgm:cxn modelId="{0522C953-2E0F-407E-9938-5DA54D383336}" type="presParOf" srcId="{7AA24945-F26C-41AD-8A23-79C896381551}" destId="{E26D9CC1-7851-4268-AABA-F37AC696F5CE}" srcOrd="1" destOrd="0" presId="urn:microsoft.com/office/officeart/2005/8/layout/StepDownProcess"/>
    <dgm:cxn modelId="{8D3EA395-4D0E-43D1-8C58-5F8EC81CD350}" type="presParOf" srcId="{7AA24945-F26C-41AD-8A23-79C896381551}" destId="{CCB2D10A-1554-44CC-8CB0-16C83E2FD1D9}" srcOrd="2" destOrd="0" presId="urn:microsoft.com/office/officeart/2005/8/layout/StepDownProcess"/>
    <dgm:cxn modelId="{1C912EA5-E5DC-4F38-8938-0132B0DAB702}" type="presParOf" srcId="{4E379FA3-C99D-47B6-8424-66E99CE56623}" destId="{68237958-26F7-4038-9551-C25AE77D078F}" srcOrd="1" destOrd="0" presId="urn:microsoft.com/office/officeart/2005/8/layout/StepDownProcess"/>
    <dgm:cxn modelId="{3283EB79-1A5F-48C4-ACC8-91D9953EF50A}" type="presParOf" srcId="{4E379FA3-C99D-47B6-8424-66E99CE56623}" destId="{76451D8F-C27A-4500-B06B-1FF4AD42FF72}" srcOrd="2" destOrd="0" presId="urn:microsoft.com/office/officeart/2005/8/layout/StepDownProcess"/>
    <dgm:cxn modelId="{D89B47A7-64C8-4802-A147-E95AE8650B1E}" type="presParOf" srcId="{76451D8F-C27A-4500-B06B-1FF4AD42FF72}" destId="{4C882F47-A619-4035-80DE-FECA9978147C}" srcOrd="0" destOrd="0" presId="urn:microsoft.com/office/officeart/2005/8/layout/StepDownProcess"/>
    <dgm:cxn modelId="{ADDC6692-2D04-43D1-87AA-3D1D4F046DF5}" type="presParOf" srcId="{76451D8F-C27A-4500-B06B-1FF4AD42FF72}" destId="{647CA0CC-FB7D-4AF6-8298-ACBF742CA751}" srcOrd="1" destOrd="0" presId="urn:microsoft.com/office/officeart/2005/8/layout/StepDown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ata5.xml><?xml version="1.0" encoding="utf-8"?>
<dgm:dataModel xmlns:dgm="http://schemas.openxmlformats.org/drawingml/2006/diagram" xmlns:a="http://schemas.openxmlformats.org/drawingml/2006/main">
  <dgm:ptLst>
    <dgm:pt modelId="{9F97DAE2-2ECC-4965-B0F4-40B1B56A9457}" type="doc">
      <dgm:prSet loTypeId="urn:microsoft.com/office/officeart/2005/8/layout/StepDownProcess" loCatId="process" qsTypeId="urn:microsoft.com/office/officeart/2005/8/quickstyle/simple5" qsCatId="simple" csTypeId="urn:microsoft.com/office/officeart/2005/8/colors/accent1_2" csCatId="accent1" phldr="1"/>
      <dgm:spPr/>
      <dgm:t>
        <a:bodyPr/>
        <a:lstStyle/>
        <a:p>
          <a:endParaRPr lang="ru-RU"/>
        </a:p>
      </dgm:t>
    </dgm:pt>
    <dgm:pt modelId="{2AAE92A1-7934-4444-931B-87017BA7262D}">
      <dgm:prSet phldrT="[Текст]"/>
      <dgm:spPr/>
      <dgm:t>
        <a:bodyPr/>
        <a:lstStyle/>
        <a:p>
          <a:r>
            <a:rPr lang="ru-RU" dirty="0" smtClean="0"/>
            <a:t>Проверка контрольных соотношений</a:t>
          </a:r>
          <a:endParaRPr lang="ru-RU" dirty="0"/>
        </a:p>
      </dgm:t>
    </dgm:pt>
    <dgm:pt modelId="{2672742E-76DD-4DA9-98D7-A1BB18431C61}" type="parTrans" cxnId="{A8359563-882D-45F2-8039-2FFE20D53578}">
      <dgm:prSet/>
      <dgm:spPr/>
      <dgm:t>
        <a:bodyPr/>
        <a:lstStyle/>
        <a:p>
          <a:endParaRPr lang="ru-RU"/>
        </a:p>
      </dgm:t>
    </dgm:pt>
    <dgm:pt modelId="{4881A1C3-B1E6-4FC5-A315-576BA50E53AF}" type="sibTrans" cxnId="{A8359563-882D-45F2-8039-2FFE20D53578}">
      <dgm:prSet/>
      <dgm:spPr/>
      <dgm:t>
        <a:bodyPr/>
        <a:lstStyle/>
        <a:p>
          <a:endParaRPr lang="ru-RU"/>
        </a:p>
      </dgm:t>
    </dgm:pt>
    <dgm:pt modelId="{1313B1A8-EB50-4FE4-BC11-7BE3D9A48668}">
      <dgm:prSet phldrT="[Текст]"/>
      <dgm:spPr/>
      <dgm:t>
        <a:bodyPr/>
        <a:lstStyle/>
        <a:p>
          <a:r>
            <a:rPr lang="ru-RU" dirty="0" smtClean="0"/>
            <a:t>Проведение итогового заседания комиссии</a:t>
          </a:r>
          <a:endParaRPr lang="ru-RU" dirty="0"/>
        </a:p>
      </dgm:t>
    </dgm:pt>
    <dgm:pt modelId="{A8145EF2-54BC-46D0-8A1E-554478E5B3F4}" type="parTrans" cxnId="{2CD9E16B-BC9E-44BD-AA56-5012D5A2B9AF}">
      <dgm:prSet/>
      <dgm:spPr/>
      <dgm:t>
        <a:bodyPr/>
        <a:lstStyle/>
        <a:p>
          <a:endParaRPr lang="ru-RU"/>
        </a:p>
      </dgm:t>
    </dgm:pt>
    <dgm:pt modelId="{911B135E-0D29-46EB-AA3D-63F8E4ACDCEE}" type="sibTrans" cxnId="{2CD9E16B-BC9E-44BD-AA56-5012D5A2B9AF}">
      <dgm:prSet/>
      <dgm:spPr/>
      <dgm:t>
        <a:bodyPr/>
        <a:lstStyle/>
        <a:p>
          <a:endParaRPr lang="ru-RU"/>
        </a:p>
      </dgm:t>
    </dgm:pt>
    <dgm:pt modelId="{0D2FD9DC-1FF4-44A7-94C4-AF60F6BB9E20}">
      <dgm:prSet phldrT="[Текст]"/>
      <dgm:spPr/>
      <dgm:t>
        <a:bodyPr/>
        <a:lstStyle/>
        <a:p>
          <a:r>
            <a:rPr lang="ru-RU" dirty="0" smtClean="0"/>
            <a:t>Рассматриваются </a:t>
          </a:r>
          <a:r>
            <a:rPr lang="ru-RU" b="1" dirty="0" smtClean="0"/>
            <a:t>ВСЕ ЖАЛОБЫ</a:t>
          </a:r>
          <a:endParaRPr lang="ru-RU" dirty="0"/>
        </a:p>
      </dgm:t>
    </dgm:pt>
    <dgm:pt modelId="{78710329-5E63-44E8-B9F2-85372AA16316}" type="parTrans" cxnId="{B1AEA621-AD86-4088-93A5-A65E5B2FA309}">
      <dgm:prSet/>
      <dgm:spPr/>
      <dgm:t>
        <a:bodyPr/>
        <a:lstStyle/>
        <a:p>
          <a:endParaRPr lang="ru-RU"/>
        </a:p>
      </dgm:t>
    </dgm:pt>
    <dgm:pt modelId="{93A47288-265A-432C-A557-284CB37A7D92}" type="sibTrans" cxnId="{B1AEA621-AD86-4088-93A5-A65E5B2FA309}">
      <dgm:prSet/>
      <dgm:spPr/>
      <dgm:t>
        <a:bodyPr/>
        <a:lstStyle/>
        <a:p>
          <a:endParaRPr lang="ru-RU"/>
        </a:p>
      </dgm:t>
    </dgm:pt>
    <dgm:pt modelId="{56E3F32F-08BC-4342-B271-3B9A0AD3556A}">
      <dgm:prSet phldrT="[Текст]"/>
      <dgm:spPr/>
      <dgm:t>
        <a:bodyPr/>
        <a:lstStyle/>
        <a:p>
          <a:r>
            <a:rPr lang="ru-RU" dirty="0" smtClean="0"/>
            <a:t>Подписание протокола</a:t>
          </a:r>
        </a:p>
      </dgm:t>
    </dgm:pt>
    <dgm:pt modelId="{CB12E418-A12D-4362-B04C-D8E822F1EB1E}" type="parTrans" cxnId="{66D048F7-5B14-4F5B-B06B-FF34A9DFA58C}">
      <dgm:prSet/>
      <dgm:spPr/>
      <dgm:t>
        <a:bodyPr/>
        <a:lstStyle/>
        <a:p>
          <a:endParaRPr lang="ru-RU"/>
        </a:p>
      </dgm:t>
    </dgm:pt>
    <dgm:pt modelId="{F1C94B9B-63E3-4E7D-9E32-4B5653EB7358}" type="sibTrans" cxnId="{66D048F7-5B14-4F5B-B06B-FF34A9DFA58C}">
      <dgm:prSet/>
      <dgm:spPr/>
      <dgm:t>
        <a:bodyPr/>
        <a:lstStyle/>
        <a:p>
          <a:endParaRPr lang="ru-RU"/>
        </a:p>
      </dgm:t>
    </dgm:pt>
    <dgm:pt modelId="{B0A921FC-7A40-4BE0-8C56-A85D2ACE8F33}">
      <dgm:prSet phldrT="[Текст]"/>
      <dgm:spPr/>
      <dgm:t>
        <a:bodyPr/>
        <a:lstStyle/>
        <a:p>
          <a:r>
            <a:rPr lang="ru-RU" dirty="0" smtClean="0"/>
            <a:t>Получите копию</a:t>
          </a:r>
        </a:p>
      </dgm:t>
    </dgm:pt>
    <dgm:pt modelId="{55A2E72C-1771-4A19-9692-533EEFFEE515}" type="parTrans" cxnId="{A5D6287B-090E-4993-B9E7-4CB19D876E20}">
      <dgm:prSet/>
      <dgm:spPr/>
      <dgm:t>
        <a:bodyPr/>
        <a:lstStyle/>
        <a:p>
          <a:endParaRPr lang="ru-RU"/>
        </a:p>
      </dgm:t>
    </dgm:pt>
    <dgm:pt modelId="{6AA79D49-A18D-468C-904A-B8999E2745AA}" type="sibTrans" cxnId="{A5D6287B-090E-4993-B9E7-4CB19D876E20}">
      <dgm:prSet/>
      <dgm:spPr/>
      <dgm:t>
        <a:bodyPr/>
        <a:lstStyle/>
        <a:p>
          <a:endParaRPr lang="ru-RU"/>
        </a:p>
      </dgm:t>
    </dgm:pt>
    <dgm:pt modelId="{4E379FA3-C99D-47B6-8424-66E99CE56623}" type="pres">
      <dgm:prSet presAssocID="{9F97DAE2-2ECC-4965-B0F4-40B1B56A9457}" presName="rootnode" presStyleCnt="0">
        <dgm:presLayoutVars>
          <dgm:chMax/>
          <dgm:chPref/>
          <dgm:dir/>
          <dgm:animLvl val="lvl"/>
        </dgm:presLayoutVars>
      </dgm:prSet>
      <dgm:spPr/>
      <dgm:t>
        <a:bodyPr/>
        <a:lstStyle/>
        <a:p>
          <a:endParaRPr lang="ru-RU"/>
        </a:p>
      </dgm:t>
    </dgm:pt>
    <dgm:pt modelId="{7AA24945-F26C-41AD-8A23-79C896381551}" type="pres">
      <dgm:prSet presAssocID="{2AAE92A1-7934-4444-931B-87017BA7262D}" presName="composite" presStyleCnt="0"/>
      <dgm:spPr/>
    </dgm:pt>
    <dgm:pt modelId="{1C44F4E6-3453-459C-8BDA-398EB676235D}" type="pres">
      <dgm:prSet presAssocID="{2AAE92A1-7934-4444-931B-87017BA7262D}" presName="bentUpArrow1" presStyleLbl="alignImgPlace1" presStyleIdx="0" presStyleCnt="2"/>
      <dgm:spPr/>
    </dgm:pt>
    <dgm:pt modelId="{E26D9CC1-7851-4268-AABA-F37AC696F5CE}" type="pres">
      <dgm:prSet presAssocID="{2AAE92A1-7934-4444-931B-87017BA7262D}" presName="ParentText" presStyleLbl="node1" presStyleIdx="0" presStyleCnt="3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CCB2D10A-1554-44CC-8CB0-16C83E2FD1D9}" type="pres">
      <dgm:prSet presAssocID="{2AAE92A1-7934-4444-931B-87017BA7262D}" presName="ChildText" presStyleLbl="revTx" presStyleIdx="0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68237958-26F7-4038-9551-C25AE77D078F}" type="pres">
      <dgm:prSet presAssocID="{4881A1C3-B1E6-4FC5-A315-576BA50E53AF}" presName="sibTrans" presStyleCnt="0"/>
      <dgm:spPr/>
    </dgm:pt>
    <dgm:pt modelId="{506FBCD1-0895-4EC7-9DBC-BCD68253D420}" type="pres">
      <dgm:prSet presAssocID="{1313B1A8-EB50-4FE4-BC11-7BE3D9A48668}" presName="composite" presStyleCnt="0"/>
      <dgm:spPr/>
    </dgm:pt>
    <dgm:pt modelId="{1826935A-DCB9-4987-84B4-BA2A37ABDCF3}" type="pres">
      <dgm:prSet presAssocID="{1313B1A8-EB50-4FE4-BC11-7BE3D9A48668}" presName="bentUpArrow1" presStyleLbl="alignImgPlace1" presStyleIdx="1" presStyleCnt="2"/>
      <dgm:spPr/>
    </dgm:pt>
    <dgm:pt modelId="{30CD4037-D881-4013-B6EB-C1020CCCB161}" type="pres">
      <dgm:prSet presAssocID="{1313B1A8-EB50-4FE4-BC11-7BE3D9A48668}" presName="ParentText" presStyleLbl="node1" presStyleIdx="1" presStyleCnt="3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A7D05030-D1CD-4911-9733-FCA22AB2DE1F}" type="pres">
      <dgm:prSet presAssocID="{1313B1A8-EB50-4FE4-BC11-7BE3D9A48668}" presName="ChildText" presStyleLbl="revTx" presStyleIdx="1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F6F2DEF6-80A4-4B1F-9CBA-AF9276C779E3}" type="pres">
      <dgm:prSet presAssocID="{911B135E-0D29-46EB-AA3D-63F8E4ACDCEE}" presName="sibTrans" presStyleCnt="0"/>
      <dgm:spPr/>
    </dgm:pt>
    <dgm:pt modelId="{337C5482-F393-4688-A718-70A69FB273F1}" type="pres">
      <dgm:prSet presAssocID="{56E3F32F-08BC-4342-B271-3B9A0AD3556A}" presName="composite" presStyleCnt="0"/>
      <dgm:spPr/>
    </dgm:pt>
    <dgm:pt modelId="{07CACF8C-639A-4597-9A3E-7FD18BB16CE9}" type="pres">
      <dgm:prSet presAssocID="{56E3F32F-08BC-4342-B271-3B9A0AD3556A}" presName="ParentText" presStyleLbl="node1" presStyleIdx="2" presStyleCnt="3">
        <dgm:presLayoutVars>
          <dgm:chMax val="1"/>
          <dgm:chPref val="1"/>
          <dgm:bulletEnabled val="1"/>
        </dgm:presLayoutVars>
      </dgm:prSet>
      <dgm:spPr/>
      <dgm:t>
        <a:bodyPr/>
        <a:lstStyle/>
        <a:p>
          <a:endParaRPr lang="ru-RU"/>
        </a:p>
      </dgm:t>
    </dgm:pt>
    <dgm:pt modelId="{BEE15952-7241-4EC6-9AFD-5566F5A46918}" type="pres">
      <dgm:prSet presAssocID="{56E3F32F-08BC-4342-B271-3B9A0AD3556A}" presName="FinalChildText" presStyleLbl="revTx" presStyleIdx="2" presStyleCnt="3">
        <dgm:presLayoutVars>
          <dgm:chMax val="0"/>
          <dgm:chPref val="0"/>
          <dgm:bulletEnabled val="1"/>
        </dgm:presLayoutVars>
      </dgm:prSet>
      <dgm:spPr/>
      <dgm:t>
        <a:bodyPr/>
        <a:lstStyle/>
        <a:p>
          <a:endParaRPr lang="ru-RU"/>
        </a:p>
      </dgm:t>
    </dgm:pt>
  </dgm:ptLst>
  <dgm:cxnLst>
    <dgm:cxn modelId="{A5D6287B-090E-4993-B9E7-4CB19D876E20}" srcId="{56E3F32F-08BC-4342-B271-3B9A0AD3556A}" destId="{B0A921FC-7A40-4BE0-8C56-A85D2ACE8F33}" srcOrd="0" destOrd="0" parTransId="{55A2E72C-1771-4A19-9692-533EEFFEE515}" sibTransId="{6AA79D49-A18D-468C-904A-B8999E2745AA}"/>
    <dgm:cxn modelId="{D4A44F31-BCDE-4520-8C20-7F04764DF149}" type="presOf" srcId="{56E3F32F-08BC-4342-B271-3B9A0AD3556A}" destId="{07CACF8C-639A-4597-9A3E-7FD18BB16CE9}" srcOrd="0" destOrd="0" presId="urn:microsoft.com/office/officeart/2005/8/layout/StepDownProcess"/>
    <dgm:cxn modelId="{8D1CC6ED-47B4-4348-B5F6-93DAC7AC97EB}" type="presOf" srcId="{2AAE92A1-7934-4444-931B-87017BA7262D}" destId="{E26D9CC1-7851-4268-AABA-F37AC696F5CE}" srcOrd="0" destOrd="0" presId="urn:microsoft.com/office/officeart/2005/8/layout/StepDownProcess"/>
    <dgm:cxn modelId="{F38D590E-C645-412C-981A-4D3348EC8681}" type="presOf" srcId="{B0A921FC-7A40-4BE0-8C56-A85D2ACE8F33}" destId="{BEE15952-7241-4EC6-9AFD-5566F5A46918}" srcOrd="0" destOrd="0" presId="urn:microsoft.com/office/officeart/2005/8/layout/StepDownProcess"/>
    <dgm:cxn modelId="{2CD9E16B-BC9E-44BD-AA56-5012D5A2B9AF}" srcId="{9F97DAE2-2ECC-4965-B0F4-40B1B56A9457}" destId="{1313B1A8-EB50-4FE4-BC11-7BE3D9A48668}" srcOrd="1" destOrd="0" parTransId="{A8145EF2-54BC-46D0-8A1E-554478E5B3F4}" sibTransId="{911B135E-0D29-46EB-AA3D-63F8E4ACDCEE}"/>
    <dgm:cxn modelId="{06EB01CC-C767-4F88-A714-165895D71B9C}" type="presOf" srcId="{9F97DAE2-2ECC-4965-B0F4-40B1B56A9457}" destId="{4E379FA3-C99D-47B6-8424-66E99CE56623}" srcOrd="0" destOrd="0" presId="urn:microsoft.com/office/officeart/2005/8/layout/StepDownProcess"/>
    <dgm:cxn modelId="{66D048F7-5B14-4F5B-B06B-FF34A9DFA58C}" srcId="{9F97DAE2-2ECC-4965-B0F4-40B1B56A9457}" destId="{56E3F32F-08BC-4342-B271-3B9A0AD3556A}" srcOrd="2" destOrd="0" parTransId="{CB12E418-A12D-4362-B04C-D8E822F1EB1E}" sibTransId="{F1C94B9B-63E3-4E7D-9E32-4B5653EB7358}"/>
    <dgm:cxn modelId="{3B83E3E4-B0CE-4D0D-823E-EBED66F6B745}" type="presOf" srcId="{1313B1A8-EB50-4FE4-BC11-7BE3D9A48668}" destId="{30CD4037-D881-4013-B6EB-C1020CCCB161}" srcOrd="0" destOrd="0" presId="urn:microsoft.com/office/officeart/2005/8/layout/StepDownProcess"/>
    <dgm:cxn modelId="{A8359563-882D-45F2-8039-2FFE20D53578}" srcId="{9F97DAE2-2ECC-4965-B0F4-40B1B56A9457}" destId="{2AAE92A1-7934-4444-931B-87017BA7262D}" srcOrd="0" destOrd="0" parTransId="{2672742E-76DD-4DA9-98D7-A1BB18431C61}" sibTransId="{4881A1C3-B1E6-4FC5-A315-576BA50E53AF}"/>
    <dgm:cxn modelId="{B1AEA621-AD86-4088-93A5-A65E5B2FA309}" srcId="{1313B1A8-EB50-4FE4-BC11-7BE3D9A48668}" destId="{0D2FD9DC-1FF4-44A7-94C4-AF60F6BB9E20}" srcOrd="0" destOrd="0" parTransId="{78710329-5E63-44E8-B9F2-85372AA16316}" sibTransId="{93A47288-265A-432C-A557-284CB37A7D92}"/>
    <dgm:cxn modelId="{5B3C97EF-5F8B-4FD2-BE56-8875DD7AB57D}" type="presOf" srcId="{0D2FD9DC-1FF4-44A7-94C4-AF60F6BB9E20}" destId="{A7D05030-D1CD-4911-9733-FCA22AB2DE1F}" srcOrd="0" destOrd="0" presId="urn:microsoft.com/office/officeart/2005/8/layout/StepDownProcess"/>
    <dgm:cxn modelId="{8D3458D7-F45B-4737-AEF8-6475EA1DECFF}" type="presParOf" srcId="{4E379FA3-C99D-47B6-8424-66E99CE56623}" destId="{7AA24945-F26C-41AD-8A23-79C896381551}" srcOrd="0" destOrd="0" presId="urn:microsoft.com/office/officeart/2005/8/layout/StepDownProcess"/>
    <dgm:cxn modelId="{6948247D-0B15-43A0-A847-D2EEB8442729}" type="presParOf" srcId="{7AA24945-F26C-41AD-8A23-79C896381551}" destId="{1C44F4E6-3453-459C-8BDA-398EB676235D}" srcOrd="0" destOrd="0" presId="urn:microsoft.com/office/officeart/2005/8/layout/StepDownProcess"/>
    <dgm:cxn modelId="{4D3B457B-E4CA-4095-B0E1-1BEADC950B30}" type="presParOf" srcId="{7AA24945-F26C-41AD-8A23-79C896381551}" destId="{E26D9CC1-7851-4268-AABA-F37AC696F5CE}" srcOrd="1" destOrd="0" presId="urn:microsoft.com/office/officeart/2005/8/layout/StepDownProcess"/>
    <dgm:cxn modelId="{99DE9705-7478-430F-AD6B-5FB67F6832CA}" type="presParOf" srcId="{7AA24945-F26C-41AD-8A23-79C896381551}" destId="{CCB2D10A-1554-44CC-8CB0-16C83E2FD1D9}" srcOrd="2" destOrd="0" presId="urn:microsoft.com/office/officeart/2005/8/layout/StepDownProcess"/>
    <dgm:cxn modelId="{EDF46417-3BAD-4F51-82C6-C63FDD8A31A7}" type="presParOf" srcId="{4E379FA3-C99D-47B6-8424-66E99CE56623}" destId="{68237958-26F7-4038-9551-C25AE77D078F}" srcOrd="1" destOrd="0" presId="urn:microsoft.com/office/officeart/2005/8/layout/StepDownProcess"/>
    <dgm:cxn modelId="{617CB174-C43E-42CC-B49A-7E6BB1E19BF0}" type="presParOf" srcId="{4E379FA3-C99D-47B6-8424-66E99CE56623}" destId="{506FBCD1-0895-4EC7-9DBC-BCD68253D420}" srcOrd="2" destOrd="0" presId="urn:microsoft.com/office/officeart/2005/8/layout/StepDownProcess"/>
    <dgm:cxn modelId="{159F6F2B-3AEB-4A1F-8014-AFE0019D089A}" type="presParOf" srcId="{506FBCD1-0895-4EC7-9DBC-BCD68253D420}" destId="{1826935A-DCB9-4987-84B4-BA2A37ABDCF3}" srcOrd="0" destOrd="0" presId="urn:microsoft.com/office/officeart/2005/8/layout/StepDownProcess"/>
    <dgm:cxn modelId="{A1CD0804-A7B1-42E2-A1B5-ED13D1F1B205}" type="presParOf" srcId="{506FBCD1-0895-4EC7-9DBC-BCD68253D420}" destId="{30CD4037-D881-4013-B6EB-C1020CCCB161}" srcOrd="1" destOrd="0" presId="urn:microsoft.com/office/officeart/2005/8/layout/StepDownProcess"/>
    <dgm:cxn modelId="{B425B072-DD98-4990-BBFE-37E17C618278}" type="presParOf" srcId="{506FBCD1-0895-4EC7-9DBC-BCD68253D420}" destId="{A7D05030-D1CD-4911-9733-FCA22AB2DE1F}" srcOrd="2" destOrd="0" presId="urn:microsoft.com/office/officeart/2005/8/layout/StepDownProcess"/>
    <dgm:cxn modelId="{7BFFB272-2134-4BE6-B4EC-12F1D0A66ADA}" type="presParOf" srcId="{4E379FA3-C99D-47B6-8424-66E99CE56623}" destId="{F6F2DEF6-80A4-4B1F-9CBA-AF9276C779E3}" srcOrd="3" destOrd="0" presId="urn:microsoft.com/office/officeart/2005/8/layout/StepDownProcess"/>
    <dgm:cxn modelId="{86D6DD97-A92B-4DAE-88B1-B98C7CB07807}" type="presParOf" srcId="{4E379FA3-C99D-47B6-8424-66E99CE56623}" destId="{337C5482-F393-4688-A718-70A69FB273F1}" srcOrd="4" destOrd="0" presId="urn:microsoft.com/office/officeart/2005/8/layout/StepDownProcess"/>
    <dgm:cxn modelId="{F381E60F-6448-4031-A4EC-ADD22B48FF96}" type="presParOf" srcId="{337C5482-F393-4688-A718-70A69FB273F1}" destId="{07CACF8C-639A-4597-9A3E-7FD18BB16CE9}" srcOrd="0" destOrd="0" presId="urn:microsoft.com/office/officeart/2005/8/layout/StepDownProcess"/>
    <dgm:cxn modelId="{CABF93D3-2F79-4999-B3C1-5C8514239F25}" type="presParOf" srcId="{337C5482-F393-4688-A718-70A69FB273F1}" destId="{BEE15952-7241-4EC6-9AFD-5566F5A46918}" srcOrd="1" destOrd="0" presId="urn:microsoft.com/office/officeart/2005/8/layout/StepDownProcess"/>
  </dgm:cxnLst>
  <dgm:bg/>
  <dgm:whole/>
  <dgm:extLst>
    <a:ext uri="http://schemas.microsoft.com/office/drawing/2008/diagram">
      <dsp:dataModelExt xmlns:dsp="http://schemas.microsoft.com/office/drawing/2008/diagram" relId="rId6" minVer="http://schemas.openxmlformats.org/drawingml/2006/diagram"/>
    </a:ext>
  </dgm:extLst>
</dgm:dataModel>
</file>

<file path=ppt/diagrams/drawing1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9EC840A9-AB23-49AB-9797-C35A71F874B2}">
      <dsp:nvSpPr>
        <dsp:cNvPr id="0" name=""/>
        <dsp:cNvSpPr/>
      </dsp:nvSpPr>
      <dsp:spPr>
        <a:xfrm>
          <a:off x="1116" y="610811"/>
          <a:ext cx="4063007" cy="20315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60960" rIns="91440" bIns="6096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4800" kern="1200" dirty="0" smtClean="0"/>
            <a:t>Член ИК с ПСГ</a:t>
          </a:r>
          <a:endParaRPr lang="ru-RU" sz="4800" kern="1200" dirty="0"/>
        </a:p>
      </dsp:txBody>
      <dsp:txXfrm>
        <a:off x="60617" y="670312"/>
        <a:ext cx="3944005" cy="1912501"/>
      </dsp:txXfrm>
    </dsp:sp>
    <dsp:sp modelId="{F1CF026F-DCFB-4728-96BB-79E70A4AD103}">
      <dsp:nvSpPr>
        <dsp:cNvPr id="0" name=""/>
        <dsp:cNvSpPr/>
      </dsp:nvSpPr>
      <dsp:spPr>
        <a:xfrm>
          <a:off x="407416" y="2642315"/>
          <a:ext cx="406300" cy="152362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23627"/>
              </a:lnTo>
              <a:lnTo>
                <a:pt x="406300" y="152362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5D5B84E4-23E1-411A-BE94-F7AF5754D1A4}">
      <dsp:nvSpPr>
        <dsp:cNvPr id="0" name=""/>
        <dsp:cNvSpPr/>
      </dsp:nvSpPr>
      <dsp:spPr>
        <a:xfrm>
          <a:off x="813717" y="3150190"/>
          <a:ext cx="3250406" cy="20315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53340" rIns="80010" bIns="53340" numCol="1" spcCol="1270" anchor="ctr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4200" i="1" kern="1200" dirty="0" smtClean="0"/>
            <a:t>Пункты 22, 23 статьи 29 ФЗОГ</a:t>
          </a:r>
          <a:endParaRPr lang="ru-RU" sz="4200" i="1" kern="1200" dirty="0"/>
        </a:p>
      </dsp:txBody>
      <dsp:txXfrm>
        <a:off x="873218" y="3209691"/>
        <a:ext cx="3131404" cy="1912501"/>
      </dsp:txXfrm>
    </dsp:sp>
    <dsp:sp modelId="{60867329-C1DE-4FAC-9396-7709A3461A1B}">
      <dsp:nvSpPr>
        <dsp:cNvPr id="0" name=""/>
        <dsp:cNvSpPr/>
      </dsp:nvSpPr>
      <dsp:spPr>
        <a:xfrm>
          <a:off x="5079875" y="610811"/>
          <a:ext cx="4063007" cy="2031503"/>
        </a:xfrm>
        <a:prstGeom prst="roundRect">
          <a:avLst>
            <a:gd name="adj" fmla="val 10000"/>
          </a:avLst>
        </a:prstGeom>
        <a:solidFill>
          <a:schemeClr val="accent1"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l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>
          <a:schemeClr val="lt1"/>
        </a:fontRef>
      </dsp:style>
      <dsp:txBody>
        <a:bodyPr spcFirstLastPara="0" vert="horz" wrap="square" lIns="91440" tIns="60960" rIns="91440" bIns="60960" numCol="1" spcCol="1270" anchor="ctr" anchorCtr="0">
          <a:noAutofit/>
        </a:bodyPr>
        <a:lstStyle/>
        <a:p>
          <a:pPr lvl="0" algn="ctr" defTabSz="21336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4800" kern="1200" dirty="0" smtClean="0"/>
            <a:t>Наблюдатель</a:t>
          </a:r>
          <a:endParaRPr lang="ru-RU" sz="4800" kern="1200" dirty="0"/>
        </a:p>
      </dsp:txBody>
      <dsp:txXfrm>
        <a:off x="5139376" y="670312"/>
        <a:ext cx="3944005" cy="1912501"/>
      </dsp:txXfrm>
    </dsp:sp>
    <dsp:sp modelId="{0C283B76-6F78-439C-BF03-1937600AFE84}">
      <dsp:nvSpPr>
        <dsp:cNvPr id="0" name=""/>
        <dsp:cNvSpPr/>
      </dsp:nvSpPr>
      <dsp:spPr>
        <a:xfrm>
          <a:off x="5486176" y="2642315"/>
          <a:ext cx="406300" cy="1523627"/>
        </a:xfrm>
        <a:custGeom>
          <a:avLst/>
          <a:gdLst/>
          <a:ahLst/>
          <a:cxnLst/>
          <a:rect l="0" t="0" r="0" b="0"/>
          <a:pathLst>
            <a:path>
              <a:moveTo>
                <a:pt x="0" y="0"/>
              </a:moveTo>
              <a:lnTo>
                <a:pt x="0" y="1523627"/>
              </a:lnTo>
              <a:lnTo>
                <a:pt x="406300" y="1523627"/>
              </a:lnTo>
            </a:path>
          </a:pathLst>
        </a:custGeom>
        <a:noFill/>
        <a:ln w="15875" cap="flat" cmpd="sng" algn="ctr">
          <a:solidFill>
            <a:schemeClr val="accent1">
              <a:shade val="60000"/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E915D2F2-AA1E-4C03-9BD1-A18E4159EAF1}">
      <dsp:nvSpPr>
        <dsp:cNvPr id="0" name=""/>
        <dsp:cNvSpPr/>
      </dsp:nvSpPr>
      <dsp:spPr>
        <a:xfrm>
          <a:off x="5892477" y="3150190"/>
          <a:ext cx="3250406" cy="2031503"/>
        </a:xfrm>
        <a:prstGeom prst="roundRect">
          <a:avLst>
            <a:gd name="adj" fmla="val 10000"/>
          </a:avLst>
        </a:prstGeom>
        <a:solidFill>
          <a:schemeClr val="lt1">
            <a:alpha val="90000"/>
            <a:hueOff val="0"/>
            <a:satOff val="0"/>
            <a:lumOff val="0"/>
            <a:alphaOff val="0"/>
          </a:schemeClr>
        </a:solidFill>
        <a:ln w="15875" cap="flat" cmpd="sng" algn="ctr">
          <a:solidFill>
            <a:schemeClr val="accent1">
              <a:hueOff val="0"/>
              <a:satOff val="0"/>
              <a:lumOff val="0"/>
              <a:alphaOff val="0"/>
            </a:schemeClr>
          </a:solidFill>
          <a:prstDash val="solid"/>
        </a:ln>
        <a:effectLst/>
      </dsp:spPr>
      <dsp:style>
        <a:lnRef idx="2">
          <a:scrgbClr r="0" g="0" b="0"/>
        </a:lnRef>
        <a:fillRef idx="1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80010" tIns="53340" rIns="80010" bIns="53340" numCol="1" spcCol="1270" anchor="ctr" anchorCtr="0">
          <a:noAutofit/>
        </a:bodyPr>
        <a:lstStyle/>
        <a:p>
          <a:pPr lvl="0" algn="ctr" defTabSz="1866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4200" i="1" kern="1200" dirty="0" smtClean="0"/>
            <a:t>пункт 9 статьи 30 ФЗОГ</a:t>
          </a:r>
          <a:endParaRPr lang="ru-RU" sz="4200" kern="1200" dirty="0"/>
        </a:p>
      </dsp:txBody>
      <dsp:txXfrm>
        <a:off x="5951978" y="3209691"/>
        <a:ext cx="3131404" cy="1912501"/>
      </dsp:txXfrm>
    </dsp:sp>
  </dsp:spTree>
</dsp:drawing>
</file>

<file path=ppt/diagrams/drawing2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D5824EEF-04EA-4D11-9C27-A77F48DEA012}">
      <dsp:nvSpPr>
        <dsp:cNvPr id="0" name=""/>
        <dsp:cNvSpPr/>
      </dsp:nvSpPr>
      <dsp:spPr>
        <a:xfrm>
          <a:off x="929496" y="2662"/>
          <a:ext cx="3383568" cy="203014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kern="1200" dirty="0" smtClean="0"/>
            <a:t>1. Подсчет и погашение неиспользованных избирательных бюллетеней</a:t>
          </a:r>
          <a:endParaRPr lang="ru-RU" sz="2200" kern="1200" dirty="0"/>
        </a:p>
      </dsp:txBody>
      <dsp:txXfrm>
        <a:off x="929496" y="2662"/>
        <a:ext cx="3383568" cy="2030141"/>
      </dsp:txXfrm>
    </dsp:sp>
    <dsp:sp modelId="{53B82828-AD45-4B11-A86F-3D504450F57C}">
      <dsp:nvSpPr>
        <dsp:cNvPr id="0" name=""/>
        <dsp:cNvSpPr/>
      </dsp:nvSpPr>
      <dsp:spPr>
        <a:xfrm>
          <a:off x="4651422" y="2662"/>
          <a:ext cx="3383568" cy="203014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kern="1200" dirty="0" smtClean="0"/>
            <a:t>2. Подсчет данных по списку избирателей.</a:t>
          </a:r>
          <a:endParaRPr lang="ru-RU" sz="2200" kern="1200" dirty="0"/>
        </a:p>
      </dsp:txBody>
      <dsp:txXfrm>
        <a:off x="4651422" y="2662"/>
        <a:ext cx="3383568" cy="2030141"/>
      </dsp:txXfrm>
    </dsp:sp>
    <dsp:sp modelId="{1BBE9162-AD71-4988-98E2-CD871DEE39E4}">
      <dsp:nvSpPr>
        <dsp:cNvPr id="0" name=""/>
        <dsp:cNvSpPr/>
      </dsp:nvSpPr>
      <dsp:spPr>
        <a:xfrm>
          <a:off x="929496" y="2371160"/>
          <a:ext cx="3383568" cy="203014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kern="1200" dirty="0" smtClean="0"/>
            <a:t>3. Извлечение бюллетеней из переносных ящиков (урн), подсчет их количества. </a:t>
          </a:r>
          <a:endParaRPr lang="ru-RU" sz="2200" kern="1200" dirty="0"/>
        </a:p>
      </dsp:txBody>
      <dsp:txXfrm>
        <a:off x="929496" y="2371160"/>
        <a:ext cx="3383568" cy="2030141"/>
      </dsp:txXfrm>
    </dsp:sp>
    <dsp:sp modelId="{AE1D43D2-7EDC-4B75-BB24-32D126BDDEEC}">
      <dsp:nvSpPr>
        <dsp:cNvPr id="0" name=""/>
        <dsp:cNvSpPr/>
      </dsp:nvSpPr>
      <dsp:spPr>
        <a:xfrm>
          <a:off x="4651422" y="2371160"/>
          <a:ext cx="3383568" cy="2030141"/>
        </a:xfrm>
        <a:prstGeom prst="rect">
          <a:avLst/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83820" tIns="83820" rIns="83820" bIns="83820" numCol="1" spcCol="1270" anchor="ctr" anchorCtr="0">
          <a:noAutofit/>
        </a:bodyPr>
        <a:lstStyle/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200" kern="1200" dirty="0" smtClean="0"/>
            <a:t>4. Извлечение бюллетеней из стационарных ящиков (урн) и подсчет голосов</a:t>
          </a:r>
        </a:p>
        <a:p>
          <a:pPr lvl="0" algn="ctr" defTabSz="9779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endParaRPr lang="ru-RU" sz="2200" kern="1200" dirty="0"/>
        </a:p>
      </dsp:txBody>
      <dsp:txXfrm>
        <a:off x="4651422" y="2371160"/>
        <a:ext cx="3383568" cy="2030141"/>
      </dsp:txXfrm>
    </dsp:sp>
  </dsp:spTree>
</dsp:drawing>
</file>

<file path=ppt/diagrams/drawing3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C44F4E6-3453-459C-8BDA-398EB676235D}">
      <dsp:nvSpPr>
        <dsp:cNvPr id="0" name=""/>
        <dsp:cNvSpPr/>
      </dsp:nvSpPr>
      <dsp:spPr>
        <a:xfrm rot="5400000">
          <a:off x="563241" y="2527917"/>
          <a:ext cx="2124626" cy="2418812"/>
        </a:xfrm>
        <a:prstGeom prst="bentUpArrow">
          <a:avLst>
            <a:gd name="adj1" fmla="val 32840"/>
            <a:gd name="adj2" fmla="val 25000"/>
            <a:gd name="adj3" fmla="val 3578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tint val="50000"/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3">
          <a:scrgbClr r="0" g="0" b="0"/>
        </a:effectRef>
        <a:fontRef idx="minor"/>
      </dsp:style>
    </dsp:sp>
    <dsp:sp modelId="{E26D9CC1-7851-4268-AABA-F37AC696F5CE}">
      <dsp:nvSpPr>
        <dsp:cNvPr id="0" name=""/>
        <dsp:cNvSpPr/>
      </dsp:nvSpPr>
      <dsp:spPr>
        <a:xfrm>
          <a:off x="344" y="172726"/>
          <a:ext cx="3576620" cy="2503518"/>
        </a:xfrm>
        <a:prstGeom prst="roundRect">
          <a:avLst>
            <a:gd name="adj" fmla="val 166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000" kern="1200" dirty="0" smtClean="0"/>
            <a:t>Извлечение бюллетеней из стационарных ящиков (урн) и подсчет голосов</a:t>
          </a:r>
          <a:endParaRPr lang="ru-RU" sz="3000" kern="1200" dirty="0"/>
        </a:p>
      </dsp:txBody>
      <dsp:txXfrm>
        <a:off x="122578" y="294960"/>
        <a:ext cx="3332152" cy="2259050"/>
      </dsp:txXfrm>
    </dsp:sp>
    <dsp:sp modelId="{CCB2D10A-1554-44CC-8CB0-16C83E2FD1D9}">
      <dsp:nvSpPr>
        <dsp:cNvPr id="0" name=""/>
        <dsp:cNvSpPr/>
      </dsp:nvSpPr>
      <dsp:spPr>
        <a:xfrm>
          <a:off x="3576964" y="411493"/>
          <a:ext cx="2601292" cy="202345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882F47-A619-4035-80DE-FECA9978147C}">
      <dsp:nvSpPr>
        <dsp:cNvPr id="0" name=""/>
        <dsp:cNvSpPr/>
      </dsp:nvSpPr>
      <dsp:spPr>
        <a:xfrm>
          <a:off x="2965742" y="2985003"/>
          <a:ext cx="3576620" cy="2503518"/>
        </a:xfrm>
        <a:prstGeom prst="roundRect">
          <a:avLst>
            <a:gd name="adj" fmla="val 166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000" kern="1200" dirty="0" smtClean="0"/>
            <a:t>Сортировка бюллетеней по пачкам</a:t>
          </a:r>
          <a:endParaRPr lang="ru-RU" sz="3000" kern="1200" dirty="0"/>
        </a:p>
      </dsp:txBody>
      <dsp:txXfrm>
        <a:off x="3087976" y="3107237"/>
        <a:ext cx="3332152" cy="2259050"/>
      </dsp:txXfrm>
    </dsp:sp>
    <dsp:sp modelId="{647CA0CC-FB7D-4AF6-8298-ACBF742CA751}">
      <dsp:nvSpPr>
        <dsp:cNvPr id="0" name=""/>
        <dsp:cNvSpPr/>
      </dsp:nvSpPr>
      <dsp:spPr>
        <a:xfrm>
          <a:off x="6542362" y="3223770"/>
          <a:ext cx="2601292" cy="202345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06680" tIns="106680" rIns="106680" bIns="106680" numCol="1" spcCol="1270" anchor="ctr" anchorCtr="0">
          <a:noAutofit/>
        </a:bodyPr>
        <a:lstStyle/>
        <a:p>
          <a:pPr marL="228600" lvl="1" indent="-228600" algn="l" defTabSz="9779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2200" kern="1200" dirty="0" smtClean="0"/>
            <a:t>Оглашается каждая отметка в условиях визуального контроля</a:t>
          </a:r>
          <a:endParaRPr lang="ru-RU" sz="2200" kern="1200" dirty="0"/>
        </a:p>
      </dsp:txBody>
      <dsp:txXfrm>
        <a:off x="6542362" y="3223770"/>
        <a:ext cx="2601292" cy="2023453"/>
      </dsp:txXfrm>
    </dsp:sp>
  </dsp:spTree>
</dsp:drawing>
</file>

<file path=ppt/diagrams/drawing4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C44F4E6-3453-459C-8BDA-398EB676235D}">
      <dsp:nvSpPr>
        <dsp:cNvPr id="0" name=""/>
        <dsp:cNvSpPr/>
      </dsp:nvSpPr>
      <dsp:spPr>
        <a:xfrm rot="5400000">
          <a:off x="565261" y="2580202"/>
          <a:ext cx="2123555" cy="2417592"/>
        </a:xfrm>
        <a:prstGeom prst="bentUpArrow">
          <a:avLst>
            <a:gd name="adj1" fmla="val 32840"/>
            <a:gd name="adj2" fmla="val 25000"/>
            <a:gd name="adj3" fmla="val 3578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tint val="50000"/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3">
          <a:scrgbClr r="0" g="0" b="0"/>
        </a:effectRef>
        <a:fontRef idx="minor"/>
      </dsp:style>
    </dsp:sp>
    <dsp:sp modelId="{E26D9CC1-7851-4268-AABA-F37AC696F5CE}">
      <dsp:nvSpPr>
        <dsp:cNvPr id="0" name=""/>
        <dsp:cNvSpPr/>
      </dsp:nvSpPr>
      <dsp:spPr>
        <a:xfrm>
          <a:off x="2648" y="226198"/>
          <a:ext cx="3574817" cy="2502256"/>
        </a:xfrm>
        <a:prstGeom prst="roundRect">
          <a:avLst>
            <a:gd name="adj" fmla="val 166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000" kern="1200" dirty="0" smtClean="0"/>
            <a:t>После сортировки – пересчет каждой пачки</a:t>
          </a:r>
          <a:endParaRPr lang="ru-RU" sz="3000" kern="1200" dirty="0"/>
        </a:p>
      </dsp:txBody>
      <dsp:txXfrm>
        <a:off x="124820" y="348370"/>
        <a:ext cx="3330473" cy="2257912"/>
      </dsp:txXfrm>
    </dsp:sp>
    <dsp:sp modelId="{CCB2D10A-1554-44CC-8CB0-16C83E2FD1D9}">
      <dsp:nvSpPr>
        <dsp:cNvPr id="0" name=""/>
        <dsp:cNvSpPr/>
      </dsp:nvSpPr>
      <dsp:spPr>
        <a:xfrm>
          <a:off x="3577466" y="464845"/>
          <a:ext cx="2599981" cy="202243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4C882F47-A619-4035-80DE-FECA9978147C}">
      <dsp:nvSpPr>
        <dsp:cNvPr id="0" name=""/>
        <dsp:cNvSpPr/>
      </dsp:nvSpPr>
      <dsp:spPr>
        <a:xfrm>
          <a:off x="2966552" y="3037058"/>
          <a:ext cx="3574817" cy="2502256"/>
        </a:xfrm>
        <a:prstGeom prst="roundRect">
          <a:avLst>
            <a:gd name="adj" fmla="val 166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114300" tIns="114300" rIns="114300" bIns="114300" numCol="1" spcCol="1270" anchor="ctr" anchorCtr="0">
          <a:noAutofit/>
        </a:bodyPr>
        <a:lstStyle/>
        <a:p>
          <a:pPr lvl="0" algn="ctr" defTabSz="13335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3000" kern="1200" dirty="0" smtClean="0"/>
            <a:t>Перекладывание каждого бюллетеня</a:t>
          </a:r>
          <a:br>
            <a:rPr lang="ru-RU" sz="3000" kern="1200" dirty="0" smtClean="0"/>
          </a:br>
          <a:r>
            <a:rPr lang="ru-RU" sz="3000" kern="1200" dirty="0" smtClean="0"/>
            <a:t>*Визуальный контроль</a:t>
          </a:r>
          <a:endParaRPr lang="ru-RU" sz="3000" kern="1200" dirty="0"/>
        </a:p>
      </dsp:txBody>
      <dsp:txXfrm>
        <a:off x="3088724" y="3159230"/>
        <a:ext cx="3330473" cy="2257912"/>
      </dsp:txXfrm>
    </dsp:sp>
    <dsp:sp modelId="{647CA0CC-FB7D-4AF6-8298-ACBF742CA751}">
      <dsp:nvSpPr>
        <dsp:cNvPr id="0" name=""/>
        <dsp:cNvSpPr/>
      </dsp:nvSpPr>
      <dsp:spPr>
        <a:xfrm>
          <a:off x="6541369" y="3275705"/>
          <a:ext cx="2599981" cy="2022433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25730" tIns="125730" rIns="125730" bIns="125730" numCol="1" spcCol="1270" anchor="ctr" anchorCtr="0">
          <a:noAutofit/>
        </a:bodyPr>
        <a:lstStyle/>
        <a:p>
          <a:pPr marL="228600" lvl="1" indent="-228600" algn="l" defTabSz="11557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2600" kern="1200" dirty="0" smtClean="0"/>
            <a:t>Содержание каждого бюллетеня оглашается </a:t>
          </a:r>
          <a:r>
            <a:rPr lang="ru-RU" sz="2600" b="1" kern="1200" dirty="0" smtClean="0"/>
            <a:t>ОТДЕЛЬНО</a:t>
          </a:r>
          <a:endParaRPr lang="ru-RU" sz="2600" kern="1200" dirty="0"/>
        </a:p>
      </dsp:txBody>
      <dsp:txXfrm>
        <a:off x="6541369" y="3275705"/>
        <a:ext cx="2599981" cy="2022433"/>
      </dsp:txXfrm>
    </dsp:sp>
  </dsp:spTree>
</dsp:drawing>
</file>

<file path=ppt/diagrams/drawing5.xml><?xml version="1.0" encoding="utf-8"?>
<dsp:drawing xmlns:dgm="http://schemas.openxmlformats.org/drawingml/2006/diagram" xmlns:dsp="http://schemas.microsoft.com/office/drawing/2008/diagram" xmlns:a="http://schemas.openxmlformats.org/drawingml/2006/main">
  <dsp:spTree>
    <dsp:nvGrpSpPr>
      <dsp:cNvPr id="0" name=""/>
      <dsp:cNvGrpSpPr/>
    </dsp:nvGrpSpPr>
    <dsp:grpSpPr/>
    <dsp:sp modelId="{1C44F4E6-3453-459C-8BDA-398EB676235D}">
      <dsp:nvSpPr>
        <dsp:cNvPr id="0" name=""/>
        <dsp:cNvSpPr/>
      </dsp:nvSpPr>
      <dsp:spPr>
        <a:xfrm rot="5400000">
          <a:off x="881521" y="1590926"/>
          <a:ext cx="1407037" cy="1601862"/>
        </a:xfrm>
        <a:prstGeom prst="bentUpArrow">
          <a:avLst>
            <a:gd name="adj1" fmla="val 32840"/>
            <a:gd name="adj2" fmla="val 25000"/>
            <a:gd name="adj3" fmla="val 3578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tint val="50000"/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3">
          <a:scrgbClr r="0" g="0" b="0"/>
        </a:effectRef>
        <a:fontRef idx="minor"/>
      </dsp:style>
    </dsp:sp>
    <dsp:sp modelId="{E26D9CC1-7851-4268-AABA-F37AC696F5CE}">
      <dsp:nvSpPr>
        <dsp:cNvPr id="0" name=""/>
        <dsp:cNvSpPr/>
      </dsp:nvSpPr>
      <dsp:spPr>
        <a:xfrm>
          <a:off x="508741" y="31197"/>
          <a:ext cx="2368622" cy="1657959"/>
        </a:xfrm>
        <a:prstGeom prst="roundRect">
          <a:avLst>
            <a:gd name="adj" fmla="val 166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400" kern="1200" dirty="0" smtClean="0"/>
            <a:t>Проверка контрольных соотношений</a:t>
          </a:r>
          <a:endParaRPr lang="ru-RU" sz="2400" kern="1200" dirty="0"/>
        </a:p>
      </dsp:txBody>
      <dsp:txXfrm>
        <a:off x="589690" y="112146"/>
        <a:ext cx="2206724" cy="1496061"/>
      </dsp:txXfrm>
    </dsp:sp>
    <dsp:sp modelId="{CCB2D10A-1554-44CC-8CB0-16C83E2FD1D9}">
      <dsp:nvSpPr>
        <dsp:cNvPr id="0" name=""/>
        <dsp:cNvSpPr/>
      </dsp:nvSpPr>
      <dsp:spPr>
        <a:xfrm>
          <a:off x="2877364" y="189321"/>
          <a:ext cx="1722710" cy="13400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</dsp:sp>
    <dsp:sp modelId="{1826935A-DCB9-4987-84B4-BA2A37ABDCF3}">
      <dsp:nvSpPr>
        <dsp:cNvPr id="0" name=""/>
        <dsp:cNvSpPr/>
      </dsp:nvSpPr>
      <dsp:spPr>
        <a:xfrm rot="5400000">
          <a:off x="2845360" y="3453361"/>
          <a:ext cx="1407037" cy="1601862"/>
        </a:xfrm>
        <a:prstGeom prst="bentUpArrow">
          <a:avLst>
            <a:gd name="adj1" fmla="val 32840"/>
            <a:gd name="adj2" fmla="val 25000"/>
            <a:gd name="adj3" fmla="val 35780"/>
          </a:avLst>
        </a:prstGeom>
        <a:solidFill>
          <a:schemeClr val="accent1">
            <a:tint val="50000"/>
            <a:hueOff val="0"/>
            <a:satOff val="0"/>
            <a:lumOff val="0"/>
            <a:alphaOff val="0"/>
          </a:schemeClr>
        </a:soli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tint val="50000"/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1">
          <a:scrgbClr r="0" g="0" b="0"/>
        </a:fillRef>
        <a:effectRef idx="3">
          <a:scrgbClr r="0" g="0" b="0"/>
        </a:effectRef>
        <a:fontRef idx="minor"/>
      </dsp:style>
    </dsp:sp>
    <dsp:sp modelId="{30CD4037-D881-4013-B6EB-C1020CCCB161}">
      <dsp:nvSpPr>
        <dsp:cNvPr id="0" name=""/>
        <dsp:cNvSpPr/>
      </dsp:nvSpPr>
      <dsp:spPr>
        <a:xfrm>
          <a:off x="2472581" y="1893632"/>
          <a:ext cx="2368622" cy="1657959"/>
        </a:xfrm>
        <a:prstGeom prst="roundRect">
          <a:avLst>
            <a:gd name="adj" fmla="val 166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400" kern="1200" dirty="0" smtClean="0"/>
            <a:t>Проведение итогового заседания комиссии</a:t>
          </a:r>
          <a:endParaRPr lang="ru-RU" sz="2400" kern="1200" dirty="0"/>
        </a:p>
      </dsp:txBody>
      <dsp:txXfrm>
        <a:off x="2553530" y="1974581"/>
        <a:ext cx="2206724" cy="1496061"/>
      </dsp:txXfrm>
    </dsp:sp>
    <dsp:sp modelId="{A7D05030-D1CD-4911-9733-FCA22AB2DE1F}">
      <dsp:nvSpPr>
        <dsp:cNvPr id="0" name=""/>
        <dsp:cNvSpPr/>
      </dsp:nvSpPr>
      <dsp:spPr>
        <a:xfrm>
          <a:off x="4841204" y="2051756"/>
          <a:ext cx="1722710" cy="13400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68580" tIns="68580" rIns="68580" bIns="68580" numCol="1" spcCol="1270" anchor="ctr" anchorCtr="0">
          <a:noAutofit/>
        </a:bodyPr>
        <a:lstStyle/>
        <a:p>
          <a:pPr marL="114300" lvl="1" indent="-114300" algn="l" defTabSz="62230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1400" kern="1200" dirty="0" smtClean="0"/>
            <a:t>Рассматриваются </a:t>
          </a:r>
          <a:r>
            <a:rPr lang="ru-RU" sz="1400" b="1" kern="1200" dirty="0" smtClean="0"/>
            <a:t>ВСЕ ЖАЛОБЫ</a:t>
          </a:r>
          <a:endParaRPr lang="ru-RU" sz="1400" kern="1200" dirty="0"/>
        </a:p>
      </dsp:txBody>
      <dsp:txXfrm>
        <a:off x="4841204" y="2051756"/>
        <a:ext cx="1722710" cy="1340035"/>
      </dsp:txXfrm>
    </dsp:sp>
    <dsp:sp modelId="{07CACF8C-639A-4597-9A3E-7FD18BB16CE9}">
      <dsp:nvSpPr>
        <dsp:cNvPr id="0" name=""/>
        <dsp:cNvSpPr/>
      </dsp:nvSpPr>
      <dsp:spPr>
        <a:xfrm>
          <a:off x="4436421" y="3756067"/>
          <a:ext cx="2368622" cy="1657959"/>
        </a:xfrm>
        <a:prstGeom prst="roundRect">
          <a:avLst>
            <a:gd name="adj" fmla="val 16670"/>
          </a:avLst>
        </a:prstGeom>
        <a:gradFill rotWithShape="0">
          <a:gsLst>
            <a:gs pos="0">
              <a:schemeClr val="accent1">
                <a:hueOff val="0"/>
                <a:satOff val="0"/>
                <a:lumOff val="0"/>
                <a:alphaOff val="0"/>
                <a:lumMod val="95000"/>
              </a:schemeClr>
            </a:gs>
            <a:gs pos="100000">
              <a:schemeClr val="accent1">
                <a:hueOff val="0"/>
                <a:satOff val="0"/>
                <a:lumOff val="0"/>
                <a:alphaOff val="0"/>
                <a:shade val="82000"/>
                <a:satMod val="125000"/>
                <a:lumMod val="74000"/>
              </a:schemeClr>
            </a:gs>
          </a:gsLst>
          <a:lin ang="5400000" scaled="0"/>
        </a:gradFill>
        <a:ln>
          <a:noFill/>
        </a:ln>
        <a:effectLst>
          <a:reflection blurRad="38100" stA="26000" endPos="23000" dist="25400" dir="5400000" sy="-100000" rotWithShape="0"/>
        </a:effectLst>
        <a:scene3d>
          <a:camera prst="orthographicFront">
            <a:rot lat="0" lon="0" rev="0"/>
          </a:camera>
          <a:lightRig rig="balanced" dir="tr"/>
        </a:scene3d>
        <a:sp3d contourW="14605" prstMaterial="plastic">
          <a:bevelT w="50800"/>
          <a:contourClr>
            <a:schemeClr val="accent1">
              <a:hueOff val="0"/>
              <a:satOff val="0"/>
              <a:lumOff val="0"/>
              <a:alphaOff val="0"/>
              <a:shade val="30000"/>
              <a:satMod val="120000"/>
            </a:schemeClr>
          </a:contourClr>
        </a:sp3d>
      </dsp:spPr>
      <dsp:style>
        <a:lnRef idx="0">
          <a:scrgbClr r="0" g="0" b="0"/>
        </a:lnRef>
        <a:fillRef idx="3">
          <a:scrgbClr r="0" g="0" b="0"/>
        </a:fillRef>
        <a:effectRef idx="3">
          <a:scrgbClr r="0" g="0" b="0"/>
        </a:effectRef>
        <a:fontRef idx="minor">
          <a:schemeClr val="lt1"/>
        </a:fontRef>
      </dsp:style>
      <dsp:txBody>
        <a:bodyPr spcFirstLastPara="0" vert="horz" wrap="square" lIns="91440" tIns="91440" rIns="91440" bIns="91440" numCol="1" spcCol="1270" anchor="ctr" anchorCtr="0">
          <a:noAutofit/>
        </a:bodyPr>
        <a:lstStyle/>
        <a:p>
          <a:pPr lvl="0" algn="ctr" defTabSz="1066800">
            <a:lnSpc>
              <a:spcPct val="90000"/>
            </a:lnSpc>
            <a:spcBef>
              <a:spcPct val="0"/>
            </a:spcBef>
            <a:spcAft>
              <a:spcPct val="35000"/>
            </a:spcAft>
          </a:pPr>
          <a:r>
            <a:rPr lang="ru-RU" sz="2400" kern="1200" dirty="0" smtClean="0"/>
            <a:t>Подписание протокола</a:t>
          </a:r>
        </a:p>
      </dsp:txBody>
      <dsp:txXfrm>
        <a:off x="4517370" y="3837016"/>
        <a:ext cx="2206724" cy="1496061"/>
      </dsp:txXfrm>
    </dsp:sp>
    <dsp:sp modelId="{BEE15952-7241-4EC6-9AFD-5566F5A46918}">
      <dsp:nvSpPr>
        <dsp:cNvPr id="0" name=""/>
        <dsp:cNvSpPr/>
      </dsp:nvSpPr>
      <dsp:spPr>
        <a:xfrm>
          <a:off x="6805043" y="3914191"/>
          <a:ext cx="1722710" cy="1340035"/>
        </a:xfrm>
        <a:prstGeom prst="rect">
          <a:avLst/>
        </a:prstGeom>
        <a:noFill/>
        <a:ln>
          <a:noFill/>
        </a:ln>
        <a:effectLst/>
      </dsp:spPr>
      <dsp:style>
        <a:lnRef idx="0">
          <a:scrgbClr r="0" g="0" b="0"/>
        </a:lnRef>
        <a:fillRef idx="0">
          <a:scrgbClr r="0" g="0" b="0"/>
        </a:fillRef>
        <a:effectRef idx="0">
          <a:scrgbClr r="0" g="0" b="0"/>
        </a:effectRef>
        <a:fontRef idx="minor"/>
      </dsp:style>
      <dsp:txBody>
        <a:bodyPr spcFirstLastPara="0" vert="horz" wrap="square" lIns="110490" tIns="110490" rIns="110490" bIns="110490" numCol="1" spcCol="1270" anchor="ctr" anchorCtr="0">
          <a:noAutofit/>
        </a:bodyPr>
        <a:lstStyle/>
        <a:p>
          <a:pPr marL="228600" lvl="1" indent="-228600" algn="l" defTabSz="1022350">
            <a:lnSpc>
              <a:spcPct val="90000"/>
            </a:lnSpc>
            <a:spcBef>
              <a:spcPct val="0"/>
            </a:spcBef>
            <a:spcAft>
              <a:spcPct val="15000"/>
            </a:spcAft>
            <a:buChar char="••"/>
          </a:pPr>
          <a:r>
            <a:rPr lang="ru-RU" sz="2300" kern="1200" dirty="0" smtClean="0"/>
            <a:t>Получите копию</a:t>
          </a:r>
        </a:p>
      </dsp:txBody>
      <dsp:txXfrm>
        <a:off x="6805043" y="3914191"/>
        <a:ext cx="1722710" cy="1340035"/>
      </dsp:txXfrm>
    </dsp:sp>
  </dsp:spTree>
</dsp:drawing>
</file>

<file path=ppt/diagrams/layout1.xml><?xml version="1.0" encoding="utf-8"?>
<dgm:layoutDef xmlns:dgm="http://schemas.openxmlformats.org/drawingml/2006/diagram" xmlns:a="http://schemas.openxmlformats.org/drawingml/2006/main" uniqueId="urn:microsoft.com/office/officeart/2005/8/layout/hierarchy3">
  <dgm:title val=""/>
  <dgm:desc val=""/>
  <dgm:catLst>
    <dgm:cat type="hierarchy" pri="7000"/>
    <dgm:cat type="list" pri="23000"/>
    <dgm:cat type="relationship" pri="15000"/>
    <dgm:cat type="convert" pri="7000"/>
  </dgm:catLst>
  <dgm:sampData>
    <dgm:dataModel>
      <dgm:ptLst>
        <dgm:pt modelId="0" type="doc"/>
        <dgm:pt modelId="1">
          <dgm:prSet phldr="1"/>
        </dgm:pt>
        <dgm:pt modelId="11">
          <dgm:prSet phldr="1"/>
        </dgm:pt>
        <dgm:pt modelId="12">
          <dgm:prSet phldr="1"/>
        </dgm:pt>
        <dgm:pt modelId="2">
          <dgm:prSet phldr="1"/>
        </dgm:pt>
        <dgm:pt modelId="21">
          <dgm:prSet phldr="1"/>
        </dgm:pt>
        <dgm:pt modelId="22">
          <dgm:prSet phldr="1"/>
        </dgm:pt>
      </dgm:ptLst>
      <dgm:cxnLst>
        <dgm:cxn modelId="4" srcId="0" destId="1" srcOrd="0" destOrd="0"/>
        <dgm:cxn modelId="5" srcId="1" destId="11" srcOrd="0" destOrd="0"/>
        <dgm:cxn modelId="6" srcId="1" destId="12" srcOrd="1" destOrd="0"/>
        <dgm:cxn modelId="7" srcId="0" destId="2" srcOrd="1" destOrd="0"/>
        <dgm:cxn modelId="8" srcId="2" destId="21" srcOrd="0" destOrd="0"/>
        <dgm:cxn modelId="9" srcId="2" destId="22" srcOrd="1" destOrd="0"/>
      </dgm:cxnLst>
      <dgm:bg/>
      <dgm:whole/>
    </dgm:dataModel>
  </dgm:sampData>
  <dgm:styleData>
    <dgm:dataModel>
      <dgm:ptLst>
        <dgm:pt modelId="0" type="doc"/>
        <dgm:pt modelId="1"/>
        <dgm:pt modelId="11"/>
        <dgm:pt modelId="2"/>
        <dgm:pt modelId="21"/>
      </dgm:ptLst>
      <dgm:cxnLst>
        <dgm:cxn modelId="4" srcId="0" destId="1" srcOrd="0" destOrd="0"/>
        <dgm:cxn modelId="5" srcId="0" destId="2" srcOrd="1" destOrd="0"/>
        <dgm:cxn modelId="13" srcId="1" destId="11" srcOrd="0" destOrd="0"/>
        <dgm:cxn modelId="23" srcId="2" destId="21" srcOrd="0" destOrd="0"/>
      </dgm:cxnLst>
      <dgm:bg/>
      <dgm:whole/>
    </dgm:dataModel>
  </dgm:styleData>
  <dgm:clrData>
    <dgm:dataModel>
      <dgm:ptLst>
        <dgm:pt modelId="0" type="doc"/>
        <dgm:pt modelId="1"/>
        <dgm:pt modelId="11"/>
        <dgm:pt modelId="2"/>
        <dgm:pt modelId="21"/>
        <dgm:pt modelId="3"/>
        <dgm:pt modelId="31"/>
        <dgm:pt modelId="4"/>
        <dgm:pt modelId="41"/>
      </dgm:ptLst>
      <dgm:cxnLst>
        <dgm:cxn modelId="5" srcId="0" destId="1" srcOrd="0" destOrd="0"/>
        <dgm:cxn modelId="6" srcId="0" destId="2" srcOrd="1" destOrd="0"/>
        <dgm:cxn modelId="7" srcId="0" destId="3" srcOrd="2" destOrd="0"/>
        <dgm:cxn modelId="8" srcId="0" destId="4" srcOrd="3" destOrd="0"/>
        <dgm:cxn modelId="13" srcId="1" destId="11" srcOrd="0" destOrd="0"/>
        <dgm:cxn modelId="23" srcId="2" destId="21" srcOrd="0" destOrd="0"/>
        <dgm:cxn modelId="33" srcId="3" destId="31" srcOrd="0" destOrd="0"/>
        <dgm:cxn modelId="43" srcId="4" destId="41" srcOrd="0" destOrd="0"/>
      </dgm:cxnLst>
      <dgm:bg/>
      <dgm:whole/>
    </dgm:dataModel>
  </dgm:clrData>
  <dgm:layoutNode name="diagram">
    <dgm:varLst>
      <dgm:chPref val="1"/>
      <dgm:dir/>
      <dgm:animOne val="branch"/>
      <dgm:animLvl val="lvl"/>
      <dgm:resizeHandles/>
    </dgm:varLst>
    <dgm:choose name="Name0">
      <dgm:if name="Name1" func="var" arg="dir" op="equ" val="norm">
        <dgm:alg type="hierChild">
          <dgm:param type="linDir" val="fromL"/>
        </dgm:alg>
      </dgm:if>
      <dgm:else name="Name2">
        <dgm:alg type="hierChild">
          <dgm:param type="linDir" val="fromR"/>
        </dgm:alg>
      </dgm:else>
    </dgm:choose>
    <dgm:shape xmlns:r="http://schemas.openxmlformats.org/officeDocument/2006/relationships" r:blip="">
      <dgm:adjLst/>
    </dgm:shape>
    <dgm:presOf/>
    <dgm:constrLst>
      <dgm:constr type="primFontSz" for="des" forName="rootText" op="equ" val="65"/>
      <dgm:constr type="primFontSz" for="des" forName="childText" op="equ" val="65"/>
      <dgm:constr type="w" for="des" forName="rootComposite" refType="w"/>
      <dgm:constr type="h" for="des" forName="rootComposite" refType="w" fact="0.5"/>
      <dgm:constr type="w" for="des" forName="childText" refType="w" refFor="des" refForName="rootComposite" fact="0.8"/>
      <dgm:constr type="h" for="des" forName="childText" refType="h" refFor="des" refForName="rootComposite"/>
      <dgm:constr type="sibSp" refType="w" refFor="des" refForName="rootComposite" fact="0.25"/>
      <dgm:constr type="sibSp" for="des" forName="childShape" refType="h" refFor="des" refForName="childText" fact="0.25"/>
      <dgm:constr type="sp" for="des" forName="root" refType="h" refFor="des" refForName="childText" fact="0.25"/>
    </dgm:constrLst>
    <dgm:ruleLst/>
    <dgm:forEach name="Name3" axis="ch">
      <dgm:forEach name="Name4" axis="self" ptType="node" cnt="1">
        <dgm:layoutNode name="root">
          <dgm:choose name="Name5">
            <dgm:if name="Name6" func="var" arg="dir" op="equ" val="norm">
              <dgm:alg type="hierRoot">
                <dgm:param type="hierAlign" val="tL"/>
              </dgm:alg>
            </dgm:if>
            <dgm:else name="Name7">
              <dgm:alg type="hierRoot">
                <dgm:param type="hierAlign" val="tR"/>
              </dgm:alg>
            </dgm:else>
          </dgm:choose>
          <dgm:shape xmlns:r="http://schemas.openxmlformats.org/officeDocument/2006/relationships" r:blip="">
            <dgm:adjLst/>
          </dgm:shape>
          <dgm:presOf/>
          <dgm:constrLst>
            <dgm:constr type="alignOff" val="0.2"/>
          </dgm:constrLst>
          <dgm:ruleLst/>
          <dgm:layoutNode name="rootComposite">
            <dgm:alg type="composite"/>
            <dgm:shape xmlns:r="http://schemas.openxmlformats.org/officeDocument/2006/relationships" r:blip="">
              <dgm:adjLst/>
            </dgm:shape>
            <dgm:presOf axis="self" ptType="node" cnt="1"/>
            <dgm:choose name="Name8">
              <dgm:if name="Name9" func="var" arg="dir" op="equ" val="norm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l" for="ch" forName="rootConnector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if>
              <dgm:else name="Name10">
                <dgm:constrLst>
                  <dgm:constr type="l" for="ch" forName="rootText"/>
                  <dgm:constr type="t" for="ch" forName="rootText"/>
                  <dgm:constr type="w" for="ch" forName="rootText" refType="w"/>
                  <dgm:constr type="h" for="ch" forName="rootText" refType="h"/>
                  <dgm:constr type="r" for="ch" forName="rootConnector" refType="w"/>
                  <dgm:constr type="t" for="ch" forName="rootConnector"/>
                  <dgm:constr type="w" for="ch" forName="rootConnector" refType="w" refFor="ch" refForName="rootText" fact="0.2"/>
                  <dgm:constr type="h" for="ch" forName="rootConnector" refType="h" refFor="ch" refForName="rootText"/>
                </dgm:constrLst>
              </dgm:else>
            </dgm:choose>
            <dgm:ruleLst/>
            <dgm:layoutNode name="rootText" styleLbl="node1">
              <dgm:alg type="tx"/>
              <dgm:shape xmlns:r="http://schemas.openxmlformats.org/officeDocument/2006/relationships" type="roundRect" r:blip="">
                <dgm:adjLst>
                  <dgm:adj idx="1" val="0.1"/>
                </dgm:adjLst>
              </dgm:shape>
              <dgm:presOf axis="self" ptType="node" cnt="1"/>
              <dgm:constrLst>
                <dgm:constr type="tMarg" refType="primFontSz" fact="0.1"/>
                <dgm:constr type="bMarg" refType="primFontSz" fact="0.1"/>
                <dgm:constr type="lMarg" refType="primFontSz" fact="0.15"/>
                <dgm:constr type="rMarg" refType="primFontSz" fact="0.15"/>
              </dgm:constrLst>
              <dgm:ruleLst>
                <dgm:rule type="primFontSz" val="5" fact="NaN" max="NaN"/>
              </dgm:ruleLst>
            </dgm:layoutNode>
            <dgm:layoutNode name="rootConnector" moveWith="rootText">
              <dgm:alg type="sp"/>
              <dgm:shape xmlns:r="http://schemas.openxmlformats.org/officeDocument/2006/relationships" type="roundRect" r:blip="" hideGeom="1">
                <dgm:adjLst>
                  <dgm:adj idx="1" val="0.1"/>
                </dgm:adjLst>
              </dgm:shape>
              <dgm:presOf axis="self" ptType="node" cnt="1"/>
              <dgm:constrLst/>
              <dgm:ruleLst/>
            </dgm:layoutNode>
          </dgm:layoutNode>
          <dgm:layoutNode name="childShape">
            <dgm:alg type="hierChild">
              <dgm:param type="chAlign" val="l"/>
              <dgm:param type="linDir" val="fromT"/>
            </dgm:alg>
            <dgm:shape xmlns:r="http://schemas.openxmlformats.org/officeDocument/2006/relationships" r:blip="">
              <dgm:adjLst/>
            </dgm:shape>
            <dgm:presOf/>
            <dgm:constrLst/>
            <dgm:ruleLst/>
            <dgm:forEach name="Name11" axis="ch">
              <dgm:forEach name="Name12" axis="self" ptType="parTrans" cnt="1">
                <dgm:layoutNode name="Name13">
                  <dgm:choose name="Name14">
                    <dgm:if name="Name15" func="var" arg="dir" op="equ" val="norm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L"/>
                      </dgm:alg>
                    </dgm:if>
                    <dgm:else name="Name16">
                      <dgm:alg type="conn">
                        <dgm:param type="dim" val="1D"/>
                        <dgm:param type="endSty" val="noArr"/>
                        <dgm:param type="connRout" val="bend"/>
                        <dgm:param type="srcNode" val="rootConnector"/>
                        <dgm:param type="begPts" val="bCtr"/>
                        <dgm:param type="endPts" val="midR"/>
                      </dgm:alg>
                    </dgm:else>
                  </dgm:choose>
                  <dgm:shape xmlns:r="http://schemas.openxmlformats.org/officeDocument/2006/relationships" type="conn" r:blip="">
                    <dgm:adjLst/>
                  </dgm:shape>
                  <dgm:presOf axis="self"/>
                  <dgm:constrLst>
                    <dgm:constr type="begPad"/>
                    <dgm:constr type="endPad"/>
                  </dgm:constrLst>
                  <dgm:ruleLst/>
                </dgm:layoutNode>
              </dgm:forEach>
              <dgm:forEach name="Name17" axis="self" ptType="node">
                <dgm:layoutNode name="childText" styleLbl="bgAcc1">
                  <dgm:varLst>
                    <dgm:bulletEnabled val="1"/>
                  </dgm:varLst>
                  <dgm:alg type="tx"/>
                  <dgm:shape xmlns:r="http://schemas.openxmlformats.org/officeDocument/2006/relationships" type="roundRect" r:blip="">
                    <dgm:adjLst>
                      <dgm:adj idx="1" val="0.1"/>
                    </dgm:adjLst>
                  </dgm:shape>
                  <dgm:presOf axis="self desOrSelf" ptType="node node" st="1 1" cnt="1 0"/>
                  <dgm:constrLst>
                    <dgm:constr type="tMarg" refType="primFontSz" fact="0.1"/>
                    <dgm:constr type="bMarg" refType="primFontSz" fact="0.1"/>
                    <dgm:constr type="lMarg" refType="primFontSz" fact="0.15"/>
                    <dgm:constr type="rMarg" refType="primFontSz" fact="0.15"/>
                  </dgm:constrLst>
                  <dgm:ruleLst>
                    <dgm:rule type="primFontSz" val="5" fact="NaN" max="NaN"/>
                  </dgm:ruleLst>
                </dgm:layoutNode>
              </dgm:forEach>
            </dgm:forEach>
          </dgm:layoutNode>
        </dgm:layoutNode>
      </dgm:forEach>
    </dgm:forEach>
  </dgm:layoutNode>
</dgm:layoutDef>
</file>

<file path=ppt/diagrams/layout2.xml><?xml version="1.0" encoding="utf-8"?>
<dgm:layoutDef xmlns:dgm="http://schemas.openxmlformats.org/drawingml/2006/diagram" xmlns:a="http://schemas.openxmlformats.org/drawingml/2006/main" uniqueId="urn:microsoft.com/office/officeart/2005/8/layout/default">
  <dgm:title val=""/>
  <dgm:desc val=""/>
  <dgm:catLst>
    <dgm:cat type="list" pri="400"/>
  </dgm:catLst>
  <dgm:sampData>
    <dgm:dataModel>
      <dgm:ptLst>
        <dgm:pt modelId="0" type="doc"/>
        <dgm:pt modelId="1">
          <dgm:prSet phldr="1"/>
        </dgm:pt>
        <dgm:pt modelId="2">
          <dgm:prSet phldr="1"/>
        </dgm:pt>
        <dgm:pt modelId="3">
          <dgm:prSet phldr="1"/>
        </dgm:pt>
        <dgm:pt modelId="4">
          <dgm:prSet phldr="1"/>
        </dgm:pt>
        <dgm:pt modelId="5">
          <dgm:prSet phldr="1"/>
        </dgm:pt>
      </dgm:ptLst>
      <dgm:cxnLst>
        <dgm:cxn modelId="6" srcId="0" destId="1" srcOrd="0" destOrd="0"/>
        <dgm:cxn modelId="7" srcId="0" destId="2" srcOrd="1" destOrd="0"/>
        <dgm:cxn modelId="8" srcId="0" destId="3" srcOrd="2" destOrd="0"/>
        <dgm:cxn modelId="9" srcId="0" destId="4" srcOrd="3" destOrd="0"/>
        <dgm:cxn modelId="10" srcId="0" destId="5" srcOrd="4" destOrd="0"/>
      </dgm:cxnLst>
      <dgm:bg/>
      <dgm:whole/>
    </dgm:dataModel>
  </dgm:sampData>
  <dgm:styleData>
    <dgm:dataModel>
      <dgm:ptLst>
        <dgm:pt modelId="0" type="doc"/>
        <dgm:pt modelId="1"/>
        <dgm:pt modelId="2"/>
      </dgm:ptLst>
      <dgm:cxnLst>
        <dgm:cxn modelId="3" srcId="0" destId="1" srcOrd="0" destOrd="0"/>
        <dgm:cxn modelId="4" srcId="0" destId="2" srcOrd="1" destOrd="0"/>
      </dgm:cxnLst>
      <dgm:bg/>
      <dgm:whole/>
    </dgm:dataModel>
  </dgm:styleData>
  <dgm:clrData>
    <dgm:dataModel>
      <dgm:ptLst>
        <dgm:pt modelId="0" type="doc"/>
        <dgm:pt modelId="1"/>
        <dgm:pt modelId="2"/>
        <dgm:pt modelId="3"/>
        <dgm:pt modelId="4"/>
        <dgm:pt modelId="5"/>
        <dgm:pt modelId="6"/>
      </dgm:ptLst>
      <dgm:cxnLst>
        <dgm:cxn modelId="7" srcId="0" destId="1" srcOrd="0" destOrd="0"/>
        <dgm:cxn modelId="8" srcId="0" destId="2" srcOrd="1" destOrd="0"/>
        <dgm:cxn modelId="9" srcId="0" destId="3" srcOrd="2" destOrd="0"/>
        <dgm:cxn modelId="10" srcId="0" destId="4" srcOrd="3" destOrd="0"/>
        <dgm:cxn modelId="11" srcId="0" destId="5" srcOrd="4" destOrd="0"/>
        <dgm:cxn modelId="12" srcId="0" destId="6" srcOrd="5" destOrd="0"/>
      </dgm:cxnLst>
      <dgm:bg/>
      <dgm:whole/>
    </dgm:dataModel>
  </dgm:clrData>
  <dgm:layoutNode name="diagram">
    <dgm:varLst>
      <dgm:dir/>
      <dgm:resizeHandles val="exact"/>
    </dgm:varLst>
    <dgm:choose name="Name0">
      <dgm:if name="Name1" func="var" arg="dir" op="equ" val="norm">
        <dgm:alg type="snake">
          <dgm:param type="grDir" val="tL"/>
          <dgm:param type="flowDir" val="row"/>
          <dgm:param type="contDir" val="sameDir"/>
          <dgm:param type="off" val="ctr"/>
        </dgm:alg>
      </dgm:if>
      <dgm:else name="Name2">
        <dgm:alg type="snake">
          <dgm:param type="grDir" val="tR"/>
          <dgm:param type="flowDir" val="row"/>
          <dgm:param type="contDir" val="sameDir"/>
          <dgm:param type="off" val="ctr"/>
        </dgm:alg>
      </dgm:else>
    </dgm:choose>
    <dgm:shape xmlns:r="http://schemas.openxmlformats.org/officeDocument/2006/relationships" r:blip="">
      <dgm:adjLst/>
    </dgm:shape>
    <dgm:presOf/>
    <dgm:constrLst>
      <dgm:constr type="w" for="ch" forName="node" refType="w"/>
      <dgm:constr type="h" for="ch" forName="node" refType="w" refFor="ch" refForName="node" fact="0.6"/>
      <dgm:constr type="w" for="ch" forName="sibTrans" refType="w" refFor="ch" refForName="node" fact="0.1"/>
      <dgm:constr type="sp" refType="w" refFor="ch" refForName="sibTrans"/>
      <dgm:constr type="primFontSz" for="ch" forName="node" op="equ" val="65"/>
    </dgm:constrLst>
    <dgm:ruleLst/>
    <dgm:forEach name="Name3" axis="ch" ptType="node">
      <dgm:layoutNode name="node">
        <dgm:varLst>
          <dgm:bulletEnabled val="1"/>
        </dgm:varLst>
        <dgm:alg type="tx"/>
        <dgm:shape xmlns:r="http://schemas.openxmlformats.org/officeDocument/2006/relationships" type="rect" r:blip="">
          <dgm:adjLst/>
        </dgm:shape>
        <dgm:presOf axis="desOrSelf" ptType="node"/>
        <dgm:constrLst>
          <dgm:constr type="lMarg" refType="primFontSz" fact="0.3"/>
          <dgm:constr type="rMarg" refType="primFontSz" fact="0.3"/>
          <dgm:constr type="tMarg" refType="primFontSz" fact="0.3"/>
          <dgm:constr type="bMarg" refType="primFontSz" fact="0.3"/>
        </dgm:constrLst>
        <dgm:ruleLst>
          <dgm:rule type="primFontSz" val="5" fact="NaN" max="NaN"/>
        </dgm:ruleLst>
      </dgm:layoutNode>
      <dgm:forEach name="Name4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  <dgm:presOf/>
          <dgm:constrLst/>
          <dgm:ruleLst/>
        </dgm:layoutNode>
      </dgm:forEach>
    </dgm:forEach>
  </dgm:layoutNode>
</dgm:layoutDef>
</file>

<file path=ppt/diagrams/layout3.xml><?xml version="1.0" encoding="utf-8"?>
<dgm:layoutDef xmlns:dgm="http://schemas.openxmlformats.org/drawingml/2006/diagram" xmlns:a="http://schemas.openxmlformats.org/drawingml/2006/main" uniqueId="urn:microsoft.com/office/officeart/2005/8/layout/StepDownProcess">
  <dgm:title val=""/>
  <dgm:desc val=""/>
  <dgm:catLst>
    <dgm:cat type="process" pri="16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60" srcId="0" destId="10" srcOrd="0" destOrd="0"/>
        <dgm:cxn modelId="12" srcId="10" destId="11" srcOrd="0" destOrd="0"/>
        <dgm:cxn modelId="70" srcId="0" destId="20" srcOrd="1" destOrd="0"/>
        <dgm:cxn modelId="22" srcId="20" destId="21" srcOrd="0" destOrd="0"/>
        <dgm:cxn modelId="8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rootnode">
    <dgm:varLst>
      <dgm:chMax/>
      <dgm:chPref/>
      <dgm:dir/>
      <dgm:animLvl val="lvl"/>
    </dgm:varLst>
    <dgm:choose name="Name0">
      <dgm:if name="Name1" func="var" arg="dir" op="equ" val="norm">
        <dgm:alg type="snake">
          <dgm:param type="grDir" val="tL"/>
          <dgm:param type="flowDir" val="row"/>
          <dgm:param type="off" val="off"/>
          <dgm:param type="bkpt" val="fixed"/>
          <dgm:param type="bkPtFixedVal" val="1"/>
        </dgm:alg>
      </dgm:if>
      <dgm:else name="Name2">
        <dgm:alg type="snake">
          <dgm:param type="grDir" val="tR"/>
          <dgm:param type="flowDir" val="row"/>
          <dgm:param type="off" val="off"/>
          <dgm:param type="bkpt" val="fixed"/>
          <dgm:param type="bkPtFixedVal" val="1"/>
        </dgm:alg>
      </dgm:else>
    </dgm:choose>
    <dgm:shape xmlns:r="http://schemas.openxmlformats.org/officeDocument/2006/relationships" r:blip="">
      <dgm:adjLst/>
    </dgm:shape>
    <dgm:choose name="Name3">
      <dgm:if name="Name4" func="var" arg="dir" op="equ" val="norm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if>
      <dgm:else name="Name5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else>
    </dgm:choose>
    <dgm:forEach name="nodesForEach" axis="ch" ptType="node">
      <dgm:layoutNode name="composite">
        <dgm:alg type="composite">
          <dgm:param type="ar" val="1.2439"/>
        </dgm:alg>
        <dgm:shape xmlns:r="http://schemas.openxmlformats.org/officeDocument/2006/relationships" r:blip="">
          <dgm:adjLst/>
        </dgm:shape>
        <dgm:choose name="Name6">
          <dgm:if name="Name7" func="var" arg="dir" op="equ" val="norm">
            <dgm:constrLst>
              <dgm:constr type="l" for="ch" forName="bentUpArrow1" refType="w" fact="0.0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refFor="ch" refForName="ParentText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refFor="ch" refForName="ParentText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if>
          <dgm:else name="Name8">
            <dgm:constrLst>
              <dgm:constr type="r" for="ch" forName="bentUpArrow1" refType="w" fact="0.9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.4316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fact="0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fact="0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else>
        </dgm:choose>
        <dgm:choose name="Name9">
          <dgm:if name="Name10" axis="followSib" ptType="node" func="cnt" op="gte" val="1">
            <dgm:layoutNode name="bentUpArrow1" styleLbl="alignImgPlace1">
              <dgm:alg type="sp"/>
              <dgm:choose name="Name11">
                <dgm:if name="Name12" func="var" arg="dir" op="equ" val="norm">
                  <dgm:shape xmlns:r="http://schemas.openxmlformats.org/officeDocument/2006/relationships" rot="90" type="bentUpArrow" r:blip="">
                    <dgm:adjLst>
                      <dgm:adj idx="1" val="0.3284"/>
                      <dgm:adj idx="2" val="0.25"/>
                      <dgm:adj idx="3" val="0.3578"/>
                    </dgm:adjLst>
                  </dgm:shape>
                </dgm:if>
                <dgm:else name="Name13">
                  <dgm:shape xmlns:r="http://schemas.openxmlformats.org/officeDocument/2006/relationships" rot="180" type="bentArrow" r:blip="">
                    <dgm:adjLst>
                      <dgm:adj idx="1" val="0.3284"/>
                      <dgm:adj idx="2" val="0.25"/>
                      <dgm:adj idx="3" val="0.3578"/>
                      <dgm:adj idx="4" val="0"/>
                    </dgm:adjLst>
                  </dgm:shape>
                </dgm:else>
              </dgm:choose>
              <dgm:presOf/>
            </dgm:layoutNode>
          </dgm:if>
          <dgm:else name="Name14"/>
        </dgm:choose>
        <dgm:layoutNode name="ParentText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66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choose name="Name15">
          <dgm:if name="Name16" axis="followSib" ptType="node" func="cnt" op="equ" val="0">
            <dgm:choose name="Name17">
              <dgm:if name="Name18" axis="ch" ptType="node" func="cnt" op="gte" val="1">
                <dgm:layoutNode name="FinalChildText" styleLbl="revTx">
                  <dgm:varLst>
                    <dgm:chMax val="0"/>
                    <dgm:chPref val="0"/>
                    <dgm:bulletEnabled val="1"/>
                  </dgm:varLst>
                  <dgm:alg type="tx">
                    <dgm:param type="stBulletLvl" val="1"/>
                    <dgm:param type="txAnchorVertCh" val="mid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</dgm:if>
          <dgm:else name="Name20">
            <dgm:layoutNode name="ChildText" styleLbl="revTx">
              <dgm:varLst>
                <dgm:chMax val="0"/>
                <dgm:chPref val="0"/>
                <dgm:bulletEnabled val="1"/>
              </dgm:varLst>
              <dgm:alg type="tx">
                <dgm:param type="stBulletLvl" val="1"/>
                <dgm:param type="txAnchorVertCh" val="mid"/>
                <dgm:param type="parTxLTRAlign" val="l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else>
        </dgm:choose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4.xml><?xml version="1.0" encoding="utf-8"?>
<dgm:layoutDef xmlns:dgm="http://schemas.openxmlformats.org/drawingml/2006/diagram" xmlns:a="http://schemas.openxmlformats.org/drawingml/2006/main" uniqueId="urn:microsoft.com/office/officeart/2005/8/layout/StepDownProcess">
  <dgm:title val=""/>
  <dgm:desc val=""/>
  <dgm:catLst>
    <dgm:cat type="process" pri="16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60" srcId="0" destId="10" srcOrd="0" destOrd="0"/>
        <dgm:cxn modelId="12" srcId="10" destId="11" srcOrd="0" destOrd="0"/>
        <dgm:cxn modelId="70" srcId="0" destId="20" srcOrd="1" destOrd="0"/>
        <dgm:cxn modelId="22" srcId="20" destId="21" srcOrd="0" destOrd="0"/>
        <dgm:cxn modelId="8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rootnode">
    <dgm:varLst>
      <dgm:chMax/>
      <dgm:chPref/>
      <dgm:dir/>
      <dgm:animLvl val="lvl"/>
    </dgm:varLst>
    <dgm:choose name="Name0">
      <dgm:if name="Name1" func="var" arg="dir" op="equ" val="norm">
        <dgm:alg type="snake">
          <dgm:param type="grDir" val="tL"/>
          <dgm:param type="flowDir" val="row"/>
          <dgm:param type="off" val="off"/>
          <dgm:param type="bkpt" val="fixed"/>
          <dgm:param type="bkPtFixedVal" val="1"/>
        </dgm:alg>
      </dgm:if>
      <dgm:else name="Name2">
        <dgm:alg type="snake">
          <dgm:param type="grDir" val="tR"/>
          <dgm:param type="flowDir" val="row"/>
          <dgm:param type="off" val="off"/>
          <dgm:param type="bkpt" val="fixed"/>
          <dgm:param type="bkPtFixedVal" val="1"/>
        </dgm:alg>
      </dgm:else>
    </dgm:choose>
    <dgm:shape xmlns:r="http://schemas.openxmlformats.org/officeDocument/2006/relationships" r:blip="">
      <dgm:adjLst/>
    </dgm:shape>
    <dgm:choose name="Name3">
      <dgm:if name="Name4" func="var" arg="dir" op="equ" val="norm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if>
      <dgm:else name="Name5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else>
    </dgm:choose>
    <dgm:forEach name="nodesForEach" axis="ch" ptType="node">
      <dgm:layoutNode name="composite">
        <dgm:alg type="composite">
          <dgm:param type="ar" val="1.2439"/>
        </dgm:alg>
        <dgm:shape xmlns:r="http://schemas.openxmlformats.org/officeDocument/2006/relationships" r:blip="">
          <dgm:adjLst/>
        </dgm:shape>
        <dgm:choose name="Name6">
          <dgm:if name="Name7" func="var" arg="dir" op="equ" val="norm">
            <dgm:constrLst>
              <dgm:constr type="l" for="ch" forName="bentUpArrow1" refType="w" fact="0.0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refFor="ch" refForName="ParentText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refFor="ch" refForName="ParentText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if>
          <dgm:else name="Name8">
            <dgm:constrLst>
              <dgm:constr type="r" for="ch" forName="bentUpArrow1" refType="w" fact="0.9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.4316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fact="0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fact="0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else>
        </dgm:choose>
        <dgm:choose name="Name9">
          <dgm:if name="Name10" axis="followSib" ptType="node" func="cnt" op="gte" val="1">
            <dgm:layoutNode name="bentUpArrow1" styleLbl="alignImgPlace1">
              <dgm:alg type="sp"/>
              <dgm:choose name="Name11">
                <dgm:if name="Name12" func="var" arg="dir" op="equ" val="norm">
                  <dgm:shape xmlns:r="http://schemas.openxmlformats.org/officeDocument/2006/relationships" rot="90" type="bentUpArrow" r:blip="">
                    <dgm:adjLst>
                      <dgm:adj idx="1" val="0.3284"/>
                      <dgm:adj idx="2" val="0.25"/>
                      <dgm:adj idx="3" val="0.3578"/>
                    </dgm:adjLst>
                  </dgm:shape>
                </dgm:if>
                <dgm:else name="Name13">
                  <dgm:shape xmlns:r="http://schemas.openxmlformats.org/officeDocument/2006/relationships" rot="180" type="bentArrow" r:blip="">
                    <dgm:adjLst>
                      <dgm:adj idx="1" val="0.3284"/>
                      <dgm:adj idx="2" val="0.25"/>
                      <dgm:adj idx="3" val="0.3578"/>
                      <dgm:adj idx="4" val="0"/>
                    </dgm:adjLst>
                  </dgm:shape>
                </dgm:else>
              </dgm:choose>
              <dgm:presOf/>
            </dgm:layoutNode>
          </dgm:if>
          <dgm:else name="Name14"/>
        </dgm:choose>
        <dgm:layoutNode name="ParentText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66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choose name="Name15">
          <dgm:if name="Name16" axis="followSib" ptType="node" func="cnt" op="equ" val="0">
            <dgm:choose name="Name17">
              <dgm:if name="Name18" axis="ch" ptType="node" func="cnt" op="gte" val="1">
                <dgm:layoutNode name="FinalChildText" styleLbl="revTx">
                  <dgm:varLst>
                    <dgm:chMax val="0"/>
                    <dgm:chPref val="0"/>
                    <dgm:bulletEnabled val="1"/>
                  </dgm:varLst>
                  <dgm:alg type="tx">
                    <dgm:param type="stBulletLvl" val="1"/>
                    <dgm:param type="txAnchorVertCh" val="mid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</dgm:if>
          <dgm:else name="Name20">
            <dgm:layoutNode name="ChildText" styleLbl="revTx">
              <dgm:varLst>
                <dgm:chMax val="0"/>
                <dgm:chPref val="0"/>
                <dgm:bulletEnabled val="1"/>
              </dgm:varLst>
              <dgm:alg type="tx">
                <dgm:param type="stBulletLvl" val="1"/>
                <dgm:param type="txAnchorVertCh" val="mid"/>
                <dgm:param type="parTxLTRAlign" val="l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else>
        </dgm:choose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layout5.xml><?xml version="1.0" encoding="utf-8"?>
<dgm:layoutDef xmlns:dgm="http://schemas.openxmlformats.org/drawingml/2006/diagram" xmlns:a="http://schemas.openxmlformats.org/drawingml/2006/main" uniqueId="urn:microsoft.com/office/officeart/2005/8/layout/StepDownProcess">
  <dgm:title val=""/>
  <dgm:desc val=""/>
  <dgm:catLst>
    <dgm:cat type="process" pri="1600"/>
  </dgm:catLst>
  <dgm:sampData>
    <dgm:dataModel>
      <dgm:ptLst>
        <dgm:pt modelId="0" type="doc"/>
        <dgm:pt modelId="10">
          <dgm:prSet phldr="1"/>
        </dgm:pt>
        <dgm:pt modelId="11">
          <dgm:prSet phldr="1"/>
        </dgm:pt>
        <dgm:pt modelId="20">
          <dgm:prSet phldr="1"/>
        </dgm:pt>
        <dgm:pt modelId="21">
          <dgm:prSet phldr="1"/>
        </dgm:pt>
        <dgm:pt modelId="30">
          <dgm:prSet phldr="1"/>
        </dgm:pt>
        <dgm:pt modelId="31">
          <dgm:prSet phldr="1"/>
        </dgm:pt>
      </dgm:ptLst>
      <dgm:cxnLst>
        <dgm:cxn modelId="60" srcId="0" destId="10" srcOrd="0" destOrd="0"/>
        <dgm:cxn modelId="12" srcId="10" destId="11" srcOrd="0" destOrd="0"/>
        <dgm:cxn modelId="70" srcId="0" destId="20" srcOrd="1" destOrd="0"/>
        <dgm:cxn modelId="22" srcId="20" destId="21" srcOrd="0" destOrd="0"/>
        <dgm:cxn modelId="80" srcId="0" destId="30" srcOrd="2" destOrd="0"/>
        <dgm:cxn modelId="32" srcId="30" destId="31" srcOrd="0" destOrd="0"/>
      </dgm:cxnLst>
      <dgm:bg/>
      <dgm:whole/>
    </dgm:dataModel>
  </dgm:sampData>
  <dgm:styleData>
    <dgm:dataModel>
      <dgm:ptLst>
        <dgm:pt modelId="0" type="doc"/>
        <dgm:pt modelId="10">
          <dgm:prSet phldr="1"/>
        </dgm:pt>
        <dgm:pt modelId="20">
          <dgm:prSet phldr="1"/>
        </dgm:pt>
      </dgm:ptLst>
      <dgm:cxnLst>
        <dgm:cxn modelId="60" srcId="0" destId="10" srcOrd="0" destOrd="0"/>
        <dgm:cxn modelId="70" srcId="0" destId="20" srcOrd="1" destOrd="0"/>
      </dgm:cxnLst>
      <dgm:bg/>
      <dgm:whole/>
    </dgm:dataModel>
  </dgm:styleData>
  <dgm:clrData>
    <dgm:dataModel>
      <dgm:ptLst>
        <dgm:pt modelId="0" type="doc"/>
        <dgm:pt modelId="10">
          <dgm:prSet phldr="1"/>
        </dgm:pt>
        <dgm:pt modelId="20">
          <dgm:prSet phldr="1"/>
        </dgm:pt>
        <dgm:pt modelId="30">
          <dgm:prSet phldr="1"/>
        </dgm:pt>
        <dgm:pt modelId="40">
          <dgm:prSet phldr="1"/>
        </dgm:pt>
      </dgm:ptLst>
      <dgm:cxnLst>
        <dgm:cxn modelId="60" srcId="0" destId="10" srcOrd="0" destOrd="0"/>
        <dgm:cxn modelId="70" srcId="0" destId="20" srcOrd="1" destOrd="0"/>
        <dgm:cxn modelId="80" srcId="0" destId="30" srcOrd="2" destOrd="0"/>
        <dgm:cxn modelId="90" srcId="0" destId="40" srcOrd="3" destOrd="0"/>
      </dgm:cxnLst>
      <dgm:bg/>
      <dgm:whole/>
    </dgm:dataModel>
  </dgm:clrData>
  <dgm:layoutNode name="rootnode">
    <dgm:varLst>
      <dgm:chMax/>
      <dgm:chPref/>
      <dgm:dir/>
      <dgm:animLvl val="lvl"/>
    </dgm:varLst>
    <dgm:choose name="Name0">
      <dgm:if name="Name1" func="var" arg="dir" op="equ" val="norm">
        <dgm:alg type="snake">
          <dgm:param type="grDir" val="tL"/>
          <dgm:param type="flowDir" val="row"/>
          <dgm:param type="off" val="off"/>
          <dgm:param type="bkpt" val="fixed"/>
          <dgm:param type="bkPtFixedVal" val="1"/>
        </dgm:alg>
      </dgm:if>
      <dgm:else name="Name2">
        <dgm:alg type="snake">
          <dgm:param type="grDir" val="tR"/>
          <dgm:param type="flowDir" val="row"/>
          <dgm:param type="off" val="off"/>
          <dgm:param type="bkpt" val="fixed"/>
          <dgm:param type="bkPtFixedVal" val="1"/>
        </dgm:alg>
      </dgm:else>
    </dgm:choose>
    <dgm:shape xmlns:r="http://schemas.openxmlformats.org/officeDocument/2006/relationships" r:blip="">
      <dgm:adjLst/>
    </dgm:shape>
    <dgm:choose name="Name3">
      <dgm:if name="Name4" func="var" arg="dir" op="equ" val="norm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if>
      <dgm:else name="Name5">
        <dgm:constrLst>
          <dgm:constr type="alignOff" forName="rootnode" val="0.48"/>
          <dgm:constr type="primFontSz" for="des" forName="ParentText" val="65"/>
          <dgm:constr type="primFontSz" for="des" forName="ChildText" refType="primFontSz" refFor="des" refForName="ParentText" op="lte"/>
          <dgm:constr type="w" for="ch" forName="composite" refType="w"/>
          <dgm:constr type="h" for="ch" forName="composite" refType="h"/>
          <dgm:constr type="sp" refType="h" refFor="ch" refForName="composite" op="equ" fact="-0.38"/>
        </dgm:constrLst>
      </dgm:else>
    </dgm:choose>
    <dgm:forEach name="nodesForEach" axis="ch" ptType="node">
      <dgm:layoutNode name="composite">
        <dgm:alg type="composite">
          <dgm:param type="ar" val="1.2439"/>
        </dgm:alg>
        <dgm:shape xmlns:r="http://schemas.openxmlformats.org/officeDocument/2006/relationships" r:blip="">
          <dgm:adjLst/>
        </dgm:shape>
        <dgm:choose name="Name6">
          <dgm:if name="Name7" func="var" arg="dir" op="equ" val="norm">
            <dgm:constrLst>
              <dgm:constr type="l" for="ch" forName="bentUpArrow1" refType="w" fact="0.0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refFor="ch" refForName="ParentText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refFor="ch" refForName="ParentText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if>
          <dgm:else name="Name8">
            <dgm:constrLst>
              <dgm:constr type="r" for="ch" forName="bentUpArrow1" refType="w" fact="0.97"/>
              <dgm:constr type="t" for="ch" forName="bentUpArrow1" refType="h" fact="0.524"/>
              <dgm:constr type="w" for="ch" forName="bentUpArrow1" refType="w" fact="0.3844"/>
              <dgm:constr type="h" for="ch" forName="bentUpArrow1" refType="h" fact="0.42"/>
              <dgm:constr type="l" for="ch" forName="ParentText" refType="w" fact="0.4316"/>
              <dgm:constr type="t" for="ch" forName="ParentText" refType="h" fact="0"/>
              <dgm:constr type="w" for="ch" forName="ParentText" refType="w" fact="0.5684"/>
              <dgm:constr type="h" for="ch" forName="ParentText" refType="h" fact="0.4949"/>
              <dgm:constr type="l" for="ch" forName="ChildText" refType="w" fact="0"/>
              <dgm:constr type="t" for="ch" forName="ChildText" refType="h" fact="0.05"/>
              <dgm:constr type="w" for="ch" forName="ChildText" refType="w" fact="0.4134"/>
              <dgm:constr type="h" for="ch" forName="ChildText" refType="h" fact="0.4"/>
              <dgm:constr type="l" for="ch" forName="FinalChildText" refType="w" fact="0"/>
              <dgm:constr type="t" for="ch" forName="FinalChildText" refType="h" fact="0.05"/>
              <dgm:constr type="w" for="ch" forName="FinalChildText" refType="w" fact="0.4134"/>
              <dgm:constr type="h" for="ch" forName="FinalChildText" refType="h" fact="0.4"/>
            </dgm:constrLst>
          </dgm:else>
        </dgm:choose>
        <dgm:choose name="Name9">
          <dgm:if name="Name10" axis="followSib" ptType="node" func="cnt" op="gte" val="1">
            <dgm:layoutNode name="bentUpArrow1" styleLbl="alignImgPlace1">
              <dgm:alg type="sp"/>
              <dgm:choose name="Name11">
                <dgm:if name="Name12" func="var" arg="dir" op="equ" val="norm">
                  <dgm:shape xmlns:r="http://schemas.openxmlformats.org/officeDocument/2006/relationships" rot="90" type="bentUpArrow" r:blip="">
                    <dgm:adjLst>
                      <dgm:adj idx="1" val="0.3284"/>
                      <dgm:adj idx="2" val="0.25"/>
                      <dgm:adj idx="3" val="0.3578"/>
                    </dgm:adjLst>
                  </dgm:shape>
                </dgm:if>
                <dgm:else name="Name13">
                  <dgm:shape xmlns:r="http://schemas.openxmlformats.org/officeDocument/2006/relationships" rot="180" type="bentArrow" r:blip="">
                    <dgm:adjLst>
                      <dgm:adj idx="1" val="0.3284"/>
                      <dgm:adj idx="2" val="0.25"/>
                      <dgm:adj idx="3" val="0.3578"/>
                      <dgm:adj idx="4" val="0"/>
                    </dgm:adjLst>
                  </dgm:shape>
                </dgm:else>
              </dgm:choose>
              <dgm:presOf/>
            </dgm:layoutNode>
          </dgm:if>
          <dgm:else name="Name14"/>
        </dgm:choose>
        <dgm:layoutNode name="ParentText" styleLbl="node1">
          <dgm:varLst>
            <dgm:chMax val="1"/>
            <dgm:chPref val="1"/>
            <dgm:bulletEnabled val="1"/>
          </dgm:varLst>
          <dgm:alg type="tx"/>
          <dgm:shape xmlns:r="http://schemas.openxmlformats.org/officeDocument/2006/relationships" type="roundRect" r:blip="">
            <dgm:adjLst>
              <dgm:adj idx="1" val="0.1667"/>
            </dgm:adjLst>
          </dgm:shape>
          <dgm:presOf axis="self" ptType="node"/>
          <dgm:constrLst>
            <dgm:constr type="lMarg" refType="primFontSz" fact="0.3"/>
            <dgm:constr type="rMarg" refType="primFontSz" fact="0.3"/>
            <dgm:constr type="tMarg" refType="primFontSz" fact="0.3"/>
            <dgm:constr type="bMarg" refType="primFontSz" fact="0.3"/>
          </dgm:constrLst>
          <dgm:ruleLst>
            <dgm:rule type="primFontSz" val="5" fact="NaN" max="NaN"/>
          </dgm:ruleLst>
        </dgm:layoutNode>
        <dgm:choose name="Name15">
          <dgm:if name="Name16" axis="followSib" ptType="node" func="cnt" op="equ" val="0">
            <dgm:choose name="Name17">
              <dgm:if name="Name18" axis="ch" ptType="node" func="cnt" op="gte" val="1">
                <dgm:layoutNode name="FinalChildText" styleLbl="revTx">
                  <dgm:varLst>
                    <dgm:chMax val="0"/>
                    <dgm:chPref val="0"/>
                    <dgm:bulletEnabled val="1"/>
                  </dgm:varLst>
                  <dgm:alg type="tx">
                    <dgm:param type="stBulletLvl" val="1"/>
                    <dgm:param type="txAnchorVertCh" val="mid"/>
                    <dgm:param type="parTxLTRAlign" val="l"/>
                  </dgm:alg>
                  <dgm:shape xmlns:r="http://schemas.openxmlformats.org/officeDocument/2006/relationships" type="rect" r:blip="">
                    <dgm:adjLst/>
                  </dgm:shape>
                  <dgm:presOf axis="des" ptType="node"/>
                  <dgm:constrLst>
                    <dgm:constr type="lMarg" refType="primFontSz" fact="0.3"/>
                    <dgm:constr type="rMarg" refType="primFontSz" fact="0.3"/>
                    <dgm:constr type="tMarg" refType="primFontSz" fact="0.3"/>
                    <dgm:constr type="bMarg" refType="primFontSz" fact="0.3"/>
                  </dgm:constrLst>
                  <dgm:ruleLst>
                    <dgm:rule type="primFontSz" val="5" fact="NaN" max="NaN"/>
                  </dgm:ruleLst>
                </dgm:layoutNode>
              </dgm:if>
              <dgm:else name="Name19"/>
            </dgm:choose>
          </dgm:if>
          <dgm:else name="Name20">
            <dgm:layoutNode name="ChildText" styleLbl="revTx">
              <dgm:varLst>
                <dgm:chMax val="0"/>
                <dgm:chPref val="0"/>
                <dgm:bulletEnabled val="1"/>
              </dgm:varLst>
              <dgm:alg type="tx">
                <dgm:param type="stBulletLvl" val="1"/>
                <dgm:param type="txAnchorVertCh" val="mid"/>
                <dgm:param type="parTxLTRAlign" val="l"/>
              </dgm:alg>
              <dgm:shape xmlns:r="http://schemas.openxmlformats.org/officeDocument/2006/relationships" type="rect" r:blip="">
                <dgm:adjLst/>
              </dgm:shape>
              <dgm:presOf axis="des" ptType="node"/>
              <dgm:constrLst>
                <dgm:constr type="lMarg" refType="primFontSz" fact="0.3"/>
                <dgm:constr type="rMarg" refType="primFontSz" fact="0.3"/>
                <dgm:constr type="tMarg" refType="primFontSz" fact="0.3"/>
                <dgm:constr type="bMarg" refType="primFontSz" fact="0.3"/>
              </dgm:constrLst>
              <dgm:ruleLst>
                <dgm:rule type="primFontSz" val="5" fact="NaN" max="NaN"/>
              </dgm:ruleLst>
            </dgm:layoutNode>
          </dgm:else>
        </dgm:choose>
      </dgm:layoutNode>
      <dgm:forEach name="sibTransForEach" axis="followSib" ptType="sibTrans" cnt="1">
        <dgm:layoutNode name="sibTrans">
          <dgm:alg type="sp"/>
          <dgm:shape xmlns:r="http://schemas.openxmlformats.org/officeDocument/2006/relationships" r:blip="">
            <dgm:adjLst/>
          </dgm:shape>
        </dgm:layoutNode>
      </dgm:forEach>
    </dgm:forEach>
  </dgm:layoutNode>
</dgm:layoutDef>
</file>

<file path=ppt/diagrams/quickStyle1.xml><?xml version="1.0" encoding="utf-8"?>
<dgm:styleDef xmlns:dgm="http://schemas.openxmlformats.org/drawingml/2006/diagram" xmlns:a="http://schemas.openxmlformats.org/drawingml/2006/main" uniqueId="urn:microsoft.com/office/officeart/2005/8/quickstyle/simple1">
  <dgm:title val=""/>
  <dgm:desc val=""/>
  <dgm:catLst>
    <dgm:cat type="simple" pri="101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2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2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3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4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diagrams/quickStyle5.xml><?xml version="1.0" encoding="utf-8"?>
<dgm:styleDef xmlns:dgm="http://schemas.openxmlformats.org/drawingml/2006/diagram" xmlns:a="http://schemas.openxmlformats.org/drawingml/2006/main" uniqueId="urn:microsoft.com/office/officeart/2005/8/quickstyle/simple5">
  <dgm:title val=""/>
  <dgm:desc val=""/>
  <dgm:catLst>
    <dgm:cat type="simple" pri="10500"/>
  </dgm:catLst>
  <dgm:scene3d>
    <a:camera prst="orthographicFront"/>
    <a:lightRig rig="threePt" dir="t"/>
  </dgm:scene3d>
  <dgm:styleLbl name="node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l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venn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tx1"/>
      </a:fontRef>
    </dgm:style>
  </dgm:styleLbl>
  <dgm:styleLbl name="align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node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align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bgImgPlace1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f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bgSib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sibTrans1D1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callout">
    <dgm:scene3d>
      <a:camera prst="orthographicFront"/>
      <a:lightRig rig="threePt" dir="t"/>
    </dgm:scene3d>
    <dgm:sp3d/>
    <dgm:txPr/>
    <dgm:style>
      <a:lnRef idx="1">
        <a:scrgbClr r="0" g="0" b="0"/>
      </a:lnRef>
      <a:fillRef idx="0">
        <a:scrgbClr r="0" g="0" b="0"/>
      </a:fillRef>
      <a:effectRef idx="1">
        <a:scrgbClr r="0" g="0" b="0"/>
      </a:effectRef>
      <a:fontRef idx="minor"/>
    </dgm:style>
  </dgm:styleLbl>
  <dgm:styleLbl name="asst0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asst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1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2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3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2D4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>
        <a:schemeClr val="lt1"/>
      </a:fontRef>
    </dgm:style>
  </dgm:styleLbl>
  <dgm:styleLbl name="parChTrans1D1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2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3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parChTrans1D4">
    <dgm:scene3d>
      <a:camera prst="orthographicFront"/>
      <a:lightRig rig="threePt" dir="t"/>
    </dgm:scene3d>
    <dgm:sp3d/>
    <dgm:txPr/>
    <dgm:style>
      <a:lnRef idx="2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  <dgm:styleLbl name="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con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tr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F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solidAlign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solidBgAcc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f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align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AccFollowNode1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0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2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3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fgAcc4">
    <dgm:scene3d>
      <a:camera prst="orthographicFront"/>
      <a:lightRig rig="threePt" dir="t"/>
    </dgm:scene3d>
    <dgm:sp3d/>
    <dgm:txPr/>
    <dgm:style>
      <a:lnRef idx="1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2">
        <a:scrgbClr r="0" g="0" b="0"/>
      </a:effectRef>
      <a:fontRef idx="minor"/>
    </dgm:style>
  </dgm:styleLbl>
  <dgm:styleLbl name="dk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3">
        <a:scrgbClr r="0" g="0" b="0"/>
      </a:effectRef>
      <a:fontRef idx="minor"/>
    </dgm:style>
  </dgm:styleLbl>
  <dgm:styleLbl name="trB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1">
        <a:scrgbClr r="0" g="0" b="0"/>
      </a:fillRef>
      <a:effectRef idx="0">
        <a:scrgbClr r="0" g="0" b="0"/>
      </a:effectRef>
      <a:fontRef idx="minor"/>
    </dgm:style>
  </dgm:styleLbl>
  <dgm:styleLbl name="fgShp">
    <dgm:scene3d>
      <a:camera prst="orthographicFront"/>
      <a:lightRig rig="threePt" dir="t"/>
    </dgm:scene3d>
    <dgm:sp3d/>
    <dgm:txPr/>
    <dgm:style>
      <a:lnRef idx="0">
        <a:scrgbClr r="0" g="0" b="0"/>
      </a:lnRef>
      <a:fillRef idx="3">
        <a:scrgbClr r="0" g="0" b="0"/>
      </a:fillRef>
      <a:effectRef idx="3">
        <a:scrgbClr r="0" g="0" b="0"/>
      </a:effectRef>
      <a:fontRef idx="minor"/>
    </dgm:style>
  </dgm:styleLbl>
  <dgm:styleLbl name="revTx">
    <dgm:scene3d>
      <a:camera prst="orthographicFront"/>
      <a:lightRig rig="threePt" dir="t"/>
    </dgm:scene3d>
    <dgm:sp3d/>
    <dgm:txPr/>
    <dgm:style>
      <a:lnRef idx="0">
        <a:scrgbClr r="0" g="0" b="0"/>
      </a:lnRef>
      <a:fillRef idx="0">
        <a:scrgbClr r="0" g="0" b="0"/>
      </a:fillRef>
      <a:effectRef idx="0">
        <a:scrgbClr r="0" g="0" b="0"/>
      </a:effectRef>
      <a:fontRef idx="minor"/>
    </dgm:style>
  </dgm:styleLbl>
</dgm:styleDef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39DDEB76-9522-4881-B8F7-F93B9F60C32A}" type="datetimeFigureOut">
              <a:rPr lang="ru-RU" smtClean="0"/>
              <a:t>18.08.2014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942975" y="746125"/>
            <a:ext cx="4972050" cy="373062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724956"/>
            <a:ext cx="5486400" cy="4476274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ru-RU"/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9448185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9448185"/>
            <a:ext cx="2971800" cy="497364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44093124-BBCB-4DE2-BC8C-0064970DA1E5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64419652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Титульны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1" name="Rectangle 10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2" name="Rectangle 11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3" name="Rectangle 12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4" name="Oval 13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473795" y="5052545"/>
            <a:ext cx="5637010" cy="882119"/>
          </a:xfrm>
        </p:spPr>
        <p:txBody>
          <a:bodyPr>
            <a:normAutofit/>
          </a:bodyPr>
          <a:lstStyle>
            <a:lvl1pPr marL="0" indent="0" algn="l">
              <a:buNone/>
              <a:defRPr sz="2200">
                <a:solidFill>
                  <a:schemeClr val="tx2"/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ru-RU" smtClean="0"/>
              <a:t>Образец подзаголовка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0A18A5D-09D2-42C3-B237-5A29D0ACA148}" type="datetime1">
              <a:rPr lang="ru-RU" smtClean="0"/>
              <a:t>18.08.2014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817581" y="3132290"/>
            <a:ext cx="7175351" cy="1793167"/>
          </a:xfrm>
          <a:effectLst/>
        </p:spPr>
        <p:txBody>
          <a:bodyPr>
            <a:noAutofit/>
          </a:bodyPr>
          <a:lstStyle>
            <a:lvl1pPr marL="640080" indent="-457200" algn="l">
              <a:defRPr sz="540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1905000" y="731519"/>
            <a:ext cx="6400800" cy="3474720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EAC4B73-BAC8-47A9-8C16-3B898D80DC5F}" type="datetime1">
              <a:rPr lang="ru-RU" smtClean="0"/>
              <a:t>18.08.2014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1153758" y="376517"/>
            <a:ext cx="2057400" cy="5238339"/>
          </a:xfrm>
          <a:effectLst/>
        </p:spPr>
        <p:txBody>
          <a:bodyPr vert="eaVert"/>
          <a:lstStyle>
            <a:lvl1pPr algn="l">
              <a:defRPr/>
            </a:lvl1pPr>
          </a:lstStyle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3324113" y="731519"/>
            <a:ext cx="4829287" cy="4894729"/>
          </a:xfrm>
        </p:spPr>
        <p:txBody>
          <a:bodyPr vert="eaVert"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FA08C23-409E-4D0A-9F60-FEC4B2D79FD0}" type="datetime1">
              <a:rPr lang="ru-RU" smtClean="0"/>
              <a:t>18.08.2014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BB8ACF8-A6B4-4DE7-89B7-3A489DD77AFE}" type="datetime1">
              <a:rPr lang="ru-RU" smtClean="0"/>
              <a:t>18.08.2014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10" name="Content Placeholder 9"/>
          <p:cNvSpPr>
            <a:spLocks noGrp="1"/>
          </p:cNvSpPr>
          <p:nvPr>
            <p:ph sz="quarter" idx="13"/>
          </p:nvPr>
        </p:nvSpPr>
        <p:spPr>
          <a:xfrm>
            <a:off x="1143000" y="731520"/>
            <a:ext cx="6400800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033195" y="2172648"/>
            <a:ext cx="5966666" cy="2423346"/>
          </a:xfrm>
          <a:effectLst/>
        </p:spPr>
        <p:txBody>
          <a:bodyPr anchor="b"/>
          <a:lstStyle>
            <a:lvl1pPr algn="r">
              <a:defRPr sz="4600" b="1" cap="none" baseline="0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022438" y="4607511"/>
            <a:ext cx="5970494" cy="835460"/>
          </a:xfrm>
        </p:spPr>
        <p:txBody>
          <a:bodyPr anchor="t"/>
          <a:lstStyle>
            <a:lvl1pPr marL="0" indent="0" algn="r">
              <a:buNone/>
              <a:defRPr sz="2000">
                <a:solidFill>
                  <a:schemeClr val="tx2"/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46685E1-DEB8-450D-B518-D138722A49BB}" type="datetime1">
              <a:rPr lang="ru-RU" smtClean="0"/>
              <a:t>18.08.2014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AB557D4-A043-4977-81F4-D0EDACF4167C}" type="datetime1">
              <a:rPr lang="ru-RU" smtClean="0"/>
              <a:t>18.08.2014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  <p:sp>
        <p:nvSpPr>
          <p:cNvPr id="8" name="Title 7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/>
          </a:p>
        </p:txBody>
      </p:sp>
      <p:sp>
        <p:nvSpPr>
          <p:cNvPr id="9" name="Content Placeholder 8"/>
          <p:cNvSpPr>
            <a:spLocks noGrp="1"/>
          </p:cNvSpPr>
          <p:nvPr>
            <p:ph sz="quarter" idx="13"/>
          </p:nvPr>
        </p:nvSpPr>
        <p:spPr>
          <a:xfrm>
            <a:off x="1142999" y="731519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  <p:sp>
        <p:nvSpPr>
          <p:cNvPr id="11" name="Content Placeholder 10"/>
          <p:cNvSpPr>
            <a:spLocks noGrp="1"/>
          </p:cNvSpPr>
          <p:nvPr>
            <p:ph sz="quarter" idx="14"/>
          </p:nvPr>
        </p:nvSpPr>
        <p:spPr>
          <a:xfrm>
            <a:off x="4645152" y="731520"/>
            <a:ext cx="3346704" cy="3474720"/>
          </a:xfrm>
        </p:spPr>
        <p:txBody>
          <a:bodyPr/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1156447" y="1400327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7302" y="731520"/>
            <a:ext cx="3346704" cy="639762"/>
          </a:xfrm>
        </p:spPr>
        <p:txBody>
          <a:bodyPr anchor="b">
            <a:noAutofit/>
          </a:bodyPr>
          <a:lstStyle>
            <a:lvl1pPr marL="0" indent="0" algn="ctr">
              <a:buNone/>
              <a:defRPr lang="en-US" sz="2400" b="1" i="0" kern="1200" dirty="0" smtClean="0">
                <a:gradFill>
                  <a:gsLst>
                    <a:gs pos="0">
                      <a:schemeClr val="tx1"/>
                    </a:gs>
                    <a:gs pos="40000">
                      <a:schemeClr val="tx1">
                        <a:lumMod val="75000"/>
                        <a:lumOff val="25000"/>
                      </a:schemeClr>
                    </a:gs>
                    <a:gs pos="100000">
                      <a:schemeClr val="tx2">
                        <a:alpha val="65000"/>
                      </a:schemeClr>
                    </a:gs>
                  </a:gsLst>
                  <a:lin ang="5400000" scaled="0"/>
                </a:gradFill>
                <a:effectLst/>
                <a:latin typeface="+mj-lt"/>
                <a:ea typeface="+mj-ea"/>
                <a:cs typeface="+mj-cs"/>
              </a:defRPr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marL="0" lvl="0" indent="0" algn="ctr" defTabSz="914400" rtl="0" eaLnBrk="1" latinLnBrk="0" hangingPunct="1">
              <a:spcBef>
                <a:spcPct val="20000"/>
              </a:spcBef>
              <a:spcAft>
                <a:spcPts val="300"/>
              </a:spcAft>
              <a:buClr>
                <a:schemeClr val="accent6">
                  <a:lumMod val="75000"/>
                </a:schemeClr>
              </a:buClr>
              <a:buSzPct val="130000"/>
              <a:buFont typeface="Georgia" pitchFamily="18" charset="0"/>
              <a:buNone/>
            </a:pPr>
            <a:r>
              <a:rPr lang="ru-RU" smtClean="0"/>
              <a:t>Образец текста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1399032"/>
            <a:ext cx="3346704" cy="2743200"/>
          </a:xfrm>
        </p:spPr>
        <p:txBody>
          <a:bodyPr>
            <a:normAutofit/>
          </a:bodyPr>
          <a:lstStyle>
            <a:lvl1pPr>
              <a:defRPr sz="1800"/>
            </a:lvl1pPr>
            <a:lvl2pPr>
              <a:defRPr sz="1800"/>
            </a:lvl2pPr>
            <a:lvl3pPr>
              <a:defRPr sz="16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2488FD4-3965-4BBB-809A-26A001B5D975}" type="datetime1">
              <a:rPr lang="ru-RU" smtClean="0"/>
              <a:t>18.08.2014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  <p:sp>
        <p:nvSpPr>
          <p:cNvPr id="10" name="Title 9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5DF34FC-9861-4EBE-B993-BE6964EB3C03}" type="datetime1">
              <a:rPr lang="ru-RU" smtClean="0"/>
              <a:t>18.08.2014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894BAE4-605B-4547-9A43-DA56D92E21B5}" type="datetime1">
              <a:rPr lang="ru-RU" smtClean="0"/>
              <a:t>18.08.2014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839095" y="2209800"/>
            <a:ext cx="3636085" cy="1258493"/>
          </a:xfrm>
          <a:effectLst/>
        </p:spPr>
        <p:txBody>
          <a:bodyPr anchor="b">
            <a:noAutofit/>
          </a:bodyPr>
          <a:lstStyle>
            <a:lvl1pPr marL="228600" indent="-228600" algn="l">
              <a:defRPr sz="2800" b="1">
                <a:effectLst/>
              </a:defRPr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93515" y="731520"/>
            <a:ext cx="4017085" cy="4894730"/>
          </a:xfrm>
        </p:spPr>
        <p:txBody>
          <a:bodyPr anchor="ctr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4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075765" y="3497802"/>
            <a:ext cx="3388660" cy="2139518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8332223-34D1-443B-A1A0-D87F84F53FD0}" type="datetime1">
              <a:rPr lang="ru-RU" smtClean="0"/>
              <a:t>18.08.2014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>
            <a:off x="0" y="3866920"/>
            <a:ext cx="9144000" cy="2991080"/>
          </a:xfrm>
          <a:prstGeom prst="rect">
            <a:avLst/>
          </a:prstGeom>
          <a:gradFill>
            <a:gsLst>
              <a:gs pos="0">
                <a:schemeClr val="bg1">
                  <a:alpha val="92000"/>
                </a:schemeClr>
              </a:gs>
              <a:gs pos="37000">
                <a:schemeClr val="bg1">
                  <a:alpha val="77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9" name="Rectangle 8"/>
          <p:cNvSpPr/>
          <p:nvPr/>
        </p:nvSpPr>
        <p:spPr>
          <a:xfrm>
            <a:off x="0" y="0"/>
            <a:ext cx="9144000" cy="386692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90000"/>
                </a:schemeClr>
              </a:gs>
              <a:gs pos="48000">
                <a:schemeClr val="bg1">
                  <a:alpha val="63000"/>
                </a:schemeClr>
              </a:gs>
              <a:gs pos="100000">
                <a:schemeClr val="bg2">
                  <a:alpha val="80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10" name="Rectangle 9"/>
          <p:cNvSpPr/>
          <p:nvPr/>
        </p:nvSpPr>
        <p:spPr>
          <a:xfrm>
            <a:off x="0" y="2652311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1" name="Oval 10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4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4475175" y="1143000"/>
            <a:ext cx="4114800" cy="3127806"/>
          </a:xfrm>
          <a:prstGeom prst="roundRect">
            <a:avLst>
              <a:gd name="adj" fmla="val 4230"/>
            </a:avLst>
          </a:prstGeom>
          <a:solidFill>
            <a:schemeClr val="bg2">
              <a:lumMod val="90000"/>
            </a:schemeClr>
          </a:solidFill>
          <a:effectLst>
            <a:reflection blurRad="4350" stA="23000" endA="300" endPos="28000" dir="5400000" sy="-100000" algn="bl" rotWithShape="0"/>
          </a:effectLst>
          <a:scene3d>
            <a:camera prst="perspectiveContrastingLeftFacing" fov="1800000">
              <a:rot lat="300000" lon="2100000" rev="0"/>
            </a:camera>
            <a:lightRig rig="balanced" dir="t"/>
          </a:scene3d>
          <a:sp3d>
            <a:bevelT w="50800" h="50800"/>
          </a:sp3d>
        </p:spPr>
        <p:txBody>
          <a:bodyPr>
            <a:normAutofit/>
            <a:flatTx/>
          </a:bodyPr>
          <a:lstStyle>
            <a:lvl1pPr marL="0" indent="0" algn="ctr">
              <a:buNone/>
              <a:defRPr sz="20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r>
              <a:rPr lang="ru-RU" smtClean="0"/>
              <a:t>Вставка рисунка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877887" y="1010486"/>
            <a:ext cx="3694114" cy="2163020"/>
          </a:xfrm>
        </p:spPr>
        <p:txBody>
          <a:bodyPr anchor="b"/>
          <a:lstStyle>
            <a:lvl1pPr marL="182880" indent="-182880">
              <a:buFont typeface="Georgia" pitchFamily="18" charset="0"/>
              <a:buChar char="*"/>
              <a:defRPr sz="16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ru-RU" smtClean="0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A65BDFCB-216E-4251-9164-7D45A86EC334}" type="datetime1">
              <a:rPr lang="ru-RU" smtClean="0"/>
              <a:t>18.08.2014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7268" y="4464421"/>
            <a:ext cx="6383538" cy="1143000"/>
          </a:xfrm>
        </p:spPr>
        <p:txBody>
          <a:bodyPr anchor="b">
            <a:noAutofit/>
          </a:bodyPr>
          <a:lstStyle>
            <a:lvl1pPr algn="l">
              <a:defRPr sz="4600" b="1"/>
            </a:lvl1pPr>
          </a:lstStyle>
          <a:p>
            <a:r>
              <a:rPr lang="ru-RU" smtClean="0"/>
              <a:t>Образец заголовка</a:t>
            </a:r>
            <a:endParaRPr lang="en-US" dirty="0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5105400"/>
            <a:ext cx="9144000" cy="1752600"/>
          </a:xfrm>
          <a:prstGeom prst="rect">
            <a:avLst/>
          </a:prstGeom>
          <a:gradFill>
            <a:gsLst>
              <a:gs pos="0">
                <a:schemeClr val="bg1">
                  <a:alpha val="91000"/>
                </a:schemeClr>
              </a:gs>
              <a:gs pos="37000">
                <a:schemeClr val="bg1">
                  <a:alpha val="76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8" name="Rectangle 7"/>
          <p:cNvSpPr/>
          <p:nvPr/>
        </p:nvSpPr>
        <p:spPr>
          <a:xfrm>
            <a:off x="0" y="0"/>
            <a:ext cx="9144000" cy="51054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89000"/>
                </a:schemeClr>
              </a:gs>
              <a:gs pos="48000">
                <a:schemeClr val="bg1">
                  <a:alpha val="62000"/>
                </a:schemeClr>
              </a:gs>
              <a:gs pos="100000">
                <a:schemeClr val="bg2">
                  <a:alpha val="7900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 dirty="0"/>
          </a:p>
        </p:txBody>
      </p:sp>
      <p:sp>
        <p:nvSpPr>
          <p:cNvPr id="9" name="Rectangle 8"/>
          <p:cNvSpPr/>
          <p:nvPr/>
        </p:nvSpPr>
        <p:spPr>
          <a:xfrm>
            <a:off x="0" y="3768304"/>
            <a:ext cx="9144000" cy="2286000"/>
          </a:xfrm>
          <a:prstGeom prst="rect">
            <a:avLst/>
          </a:prstGeom>
          <a:gradFill flip="none" rotWithShape="1">
            <a:gsLst>
              <a:gs pos="0">
                <a:schemeClr val="bg1">
                  <a:alpha val="0"/>
                </a:schemeClr>
              </a:gs>
              <a:gs pos="29000">
                <a:schemeClr val="bg1">
                  <a:alpha val="30000"/>
                </a:schemeClr>
              </a:gs>
              <a:gs pos="45000">
                <a:schemeClr val="bg2">
                  <a:alpha val="40000"/>
                </a:schemeClr>
              </a:gs>
              <a:gs pos="55000">
                <a:schemeClr val="bg1">
                  <a:alpha val="26000"/>
                </a:schemeClr>
              </a:gs>
              <a:gs pos="65000">
                <a:schemeClr val="bg2">
                  <a:alpha val="60000"/>
                </a:schemeClr>
              </a:gs>
              <a:gs pos="100000">
                <a:schemeClr val="bg1">
                  <a:alpha val="0"/>
                </a:schemeClr>
              </a:gs>
            </a:gsLst>
            <a:lin ang="5400000" scaled="0"/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10" name="Oval 9"/>
          <p:cNvSpPr/>
          <p:nvPr/>
        </p:nvSpPr>
        <p:spPr>
          <a:xfrm>
            <a:off x="0" y="1600200"/>
            <a:ext cx="9144000" cy="5105400"/>
          </a:xfrm>
          <a:prstGeom prst="ellipse">
            <a:avLst/>
          </a:prstGeom>
          <a:gradFill flip="none" rotWithShape="1">
            <a:gsLst>
              <a:gs pos="0">
                <a:schemeClr val="bg1"/>
              </a:gs>
              <a:gs pos="56000">
                <a:schemeClr val="bg1">
                  <a:alpha val="0"/>
                </a:schemeClr>
              </a:gs>
            </a:gsLst>
            <a:path path="circle">
              <a:fillToRect l="50000" t="50000" r="50000" b="50000"/>
            </a:path>
            <a:tileRect/>
          </a:gra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n-US"/>
          </a:p>
        </p:txBody>
      </p:sp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1793289" y="4372168"/>
            <a:ext cx="6512511" cy="1143000"/>
          </a:xfrm>
          <a:prstGeom prst="rect">
            <a:avLst/>
          </a:prstGeom>
          <a:effectLst/>
        </p:spPr>
        <p:txBody>
          <a:bodyPr vert="horz" lIns="91440" tIns="45720" rIns="91440" bIns="45720" rtlCol="0" anchor="t" anchorCtr="0">
            <a:noAutofit/>
          </a:bodyPr>
          <a:lstStyle/>
          <a:p>
            <a:r>
              <a:rPr lang="ru-RU" smtClean="0"/>
              <a:t>Образец заголовка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143000" y="732260"/>
            <a:ext cx="6400800" cy="3474720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ru-RU" smtClean="0"/>
              <a:t>Образец текста</a:t>
            </a:r>
          </a:p>
          <a:p>
            <a:pPr lvl="1"/>
            <a:r>
              <a:rPr lang="ru-RU" smtClean="0"/>
              <a:t>Второй уровень</a:t>
            </a:r>
          </a:p>
          <a:p>
            <a:pPr lvl="2"/>
            <a:r>
              <a:rPr lang="ru-RU" smtClean="0"/>
              <a:t>Третий уровень</a:t>
            </a:r>
          </a:p>
          <a:p>
            <a:pPr lvl="3"/>
            <a:r>
              <a:rPr lang="ru-RU" smtClean="0"/>
              <a:t>Четвертый уровень</a:t>
            </a:r>
          </a:p>
          <a:p>
            <a:pPr lvl="4"/>
            <a:r>
              <a:rPr lang="ru-RU" smtClean="0"/>
              <a:t>Пятый уровень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172200" y="6172200"/>
            <a:ext cx="2514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AECB4BF-6D9C-4B6F-9F30-F6303B3101F5}" type="datetime1">
              <a:rPr lang="ru-RU" smtClean="0"/>
              <a:t>18.08.2014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457199" y="6172200"/>
            <a:ext cx="3352801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1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810000" y="6172200"/>
            <a:ext cx="1828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 b="1">
                <a:solidFill>
                  <a:schemeClr val="tx1">
                    <a:lumMod val="50000"/>
                    <a:lumOff val="50000"/>
                  </a:schemeClr>
                </a:solidFill>
              </a:defRPr>
            </a:lvl1pPr>
          </a:lstStyle>
          <a:p>
            <a:fld id="{2D89CFAA-E122-4FB3-8433-879A5A607315}" type="slidenum">
              <a:rPr lang="ru-RU" smtClean="0"/>
              <a:t>‹#›</a:t>
            </a:fld>
            <a:endParaRPr lang="ru-RU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iming>
    <p:tnLst>
      <p:par>
        <p:cTn id="1" dur="indefinite" restart="never" nodeType="tmRoot"/>
      </p:par>
    </p:tnLst>
  </p:timing>
  <p:hf hdr="0" ftr="0" dt="0"/>
  <p:txStyles>
    <p:titleStyle>
      <a:lvl1pPr marL="320040" indent="-320040" algn="r" defTabSz="914400" rtl="0" eaLnBrk="1" latinLnBrk="0" hangingPunct="1">
        <a:spcBef>
          <a:spcPct val="0"/>
        </a:spcBef>
        <a:buClr>
          <a:schemeClr val="accent6">
            <a:lumMod val="75000"/>
          </a:schemeClr>
        </a:buClr>
        <a:buSzPct val="128000"/>
        <a:buFont typeface="Georgia" pitchFamily="18" charset="0"/>
        <a:buChar char="*"/>
        <a:defRPr sz="4600" b="1" i="0" kern="1200">
          <a:gradFill>
            <a:gsLst>
              <a:gs pos="0">
                <a:schemeClr val="tx1"/>
              </a:gs>
              <a:gs pos="40000">
                <a:schemeClr val="tx1">
                  <a:lumMod val="75000"/>
                  <a:lumOff val="25000"/>
                </a:schemeClr>
              </a:gs>
              <a:gs pos="100000">
                <a:schemeClr val="tx2">
                  <a:alpha val="65000"/>
                </a:schemeClr>
              </a:gs>
            </a:gsLst>
            <a:lin ang="5400000" scaled="0"/>
          </a:gradFill>
          <a:effectLst>
            <a:reflection blurRad="6350" stA="55000" endA="300" endPos="45500" dir="5400000" sy="-100000" algn="bl" rotWithShape="0"/>
          </a:effectLst>
          <a:latin typeface="+mj-lt"/>
          <a:ea typeface="+mj-ea"/>
          <a:cs typeface="+mj-cs"/>
        </a:defRPr>
      </a:lvl1pPr>
      <a:lvl2pPr eaLnBrk="1" hangingPunct="1">
        <a:defRPr>
          <a:solidFill>
            <a:schemeClr val="tx2"/>
          </a:solidFill>
        </a:defRPr>
      </a:lvl2pPr>
      <a:lvl3pPr eaLnBrk="1" hangingPunct="1">
        <a:defRPr>
          <a:solidFill>
            <a:schemeClr val="tx2"/>
          </a:solidFill>
        </a:defRPr>
      </a:lvl3pPr>
      <a:lvl4pPr eaLnBrk="1" hangingPunct="1">
        <a:defRPr>
          <a:solidFill>
            <a:schemeClr val="tx2"/>
          </a:solidFill>
        </a:defRPr>
      </a:lvl4pPr>
      <a:lvl5pPr eaLnBrk="1" hangingPunct="1">
        <a:defRPr>
          <a:solidFill>
            <a:schemeClr val="tx2"/>
          </a:solidFill>
        </a:defRPr>
      </a:lvl5pPr>
      <a:lvl6pPr eaLnBrk="1" hangingPunct="1">
        <a:defRPr>
          <a:solidFill>
            <a:schemeClr val="tx2"/>
          </a:solidFill>
        </a:defRPr>
      </a:lvl6pPr>
      <a:lvl7pPr eaLnBrk="1" hangingPunct="1">
        <a:defRPr>
          <a:solidFill>
            <a:schemeClr val="tx2"/>
          </a:solidFill>
        </a:defRPr>
      </a:lvl7pPr>
      <a:lvl8pPr eaLnBrk="1" hangingPunct="1">
        <a:defRPr>
          <a:solidFill>
            <a:schemeClr val="tx2"/>
          </a:solidFill>
        </a:defRPr>
      </a:lvl8pPr>
      <a:lvl9pPr eaLnBrk="1" hangingPunct="1">
        <a:defRPr>
          <a:solidFill>
            <a:schemeClr val="tx2"/>
          </a:solidFill>
        </a:defRPr>
      </a:lvl9pPr>
    </p:titleStyle>
    <p:bodyStyle>
      <a:lvl1pPr marL="2286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2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1pPr>
      <a:lvl2pPr marL="54864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20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2pPr>
      <a:lvl3pPr marL="822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8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3pPr>
      <a:lvl4pPr marL="109728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6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4pPr>
      <a:lvl5pPr marL="138988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5pPr>
      <a:lvl6pPr marL="1664208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6pPr>
      <a:lvl7pPr marL="196596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7pPr>
      <a:lvl8pPr marL="2286000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8pPr>
      <a:lvl9pPr marL="2587752" indent="-182880" algn="l" defTabSz="914400" rtl="0" eaLnBrk="1" latinLnBrk="0" hangingPunct="1">
        <a:spcBef>
          <a:spcPct val="20000"/>
        </a:spcBef>
        <a:spcAft>
          <a:spcPts val="300"/>
        </a:spcAft>
        <a:buClr>
          <a:schemeClr val="accent6">
            <a:lumMod val="75000"/>
          </a:schemeClr>
        </a:buClr>
        <a:buSzPct val="130000"/>
        <a:buFont typeface="Georgia" pitchFamily="18" charset="0"/>
        <a:buChar char="*"/>
        <a:defRPr sz="1400" kern="1200">
          <a:solidFill>
            <a:schemeClr val="tx1">
              <a:lumMod val="75000"/>
              <a:lumOff val="2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5.xml"/><Relationship Id="rId2" Type="http://schemas.openxmlformats.org/officeDocument/2006/relationships/diagramData" Target="../diagrams/data5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5.xml"/><Relationship Id="rId5" Type="http://schemas.openxmlformats.org/officeDocument/2006/relationships/diagramColors" Target="../diagrams/colors5.xml"/><Relationship Id="rId4" Type="http://schemas.openxmlformats.org/officeDocument/2006/relationships/diagramQuickStyle" Target="../diagrams/quickStyle5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1.xml"/><Relationship Id="rId2" Type="http://schemas.openxmlformats.org/officeDocument/2006/relationships/diagramData" Target="../diagrams/data1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1.xml"/><Relationship Id="rId5" Type="http://schemas.openxmlformats.org/officeDocument/2006/relationships/diagramColors" Target="../diagrams/colors1.xml"/><Relationship Id="rId4" Type="http://schemas.openxmlformats.org/officeDocument/2006/relationships/diagramQuickStyle" Target="../diagrams/quickStyle1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4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2.xml"/><Relationship Id="rId2" Type="http://schemas.openxmlformats.org/officeDocument/2006/relationships/diagramData" Target="../diagrams/data2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2.xml"/><Relationship Id="rId5" Type="http://schemas.openxmlformats.org/officeDocument/2006/relationships/diagramColors" Target="../diagrams/colors2.xml"/><Relationship Id="rId4" Type="http://schemas.openxmlformats.org/officeDocument/2006/relationships/diagramQuickStyle" Target="../diagrams/quickStyle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3.xml"/><Relationship Id="rId2" Type="http://schemas.openxmlformats.org/officeDocument/2006/relationships/diagramData" Target="../diagrams/data3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3.xml"/><Relationship Id="rId5" Type="http://schemas.openxmlformats.org/officeDocument/2006/relationships/diagramColors" Target="../diagrams/colors3.xml"/><Relationship Id="rId4" Type="http://schemas.openxmlformats.org/officeDocument/2006/relationships/diagramQuickStyle" Target="../diagrams/quickStyle3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diagramLayout" Target="../diagrams/layout4.xml"/><Relationship Id="rId2" Type="http://schemas.openxmlformats.org/officeDocument/2006/relationships/diagramData" Target="../diagrams/data4.xml"/><Relationship Id="rId1" Type="http://schemas.openxmlformats.org/officeDocument/2006/relationships/slideLayout" Target="../slideLayouts/slideLayout2.xml"/><Relationship Id="rId6" Type="http://schemas.microsoft.com/office/2007/relationships/diagramDrawing" Target="../diagrams/drawing4.xml"/><Relationship Id="rId5" Type="http://schemas.openxmlformats.org/officeDocument/2006/relationships/diagramColors" Target="../diagrams/colors4.xml"/><Relationship Id="rId4" Type="http://schemas.openxmlformats.org/officeDocument/2006/relationships/diagramQuickStyle" Target="../diagrams/quickStyle4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77500" lnSpcReduction="20000"/>
          </a:bodyPr>
          <a:lstStyle/>
          <a:p>
            <a:r>
              <a:rPr lang="ru-RU" dirty="0" smtClean="0"/>
              <a:t>Выборы </a:t>
            </a:r>
            <a:r>
              <a:rPr lang="ru-RU" dirty="0" smtClean="0"/>
              <a:t>депутатов Московской городской Думы шестого созыва</a:t>
            </a:r>
            <a:endParaRPr lang="ru-RU" dirty="0" smtClean="0"/>
          </a:p>
          <a:p>
            <a:r>
              <a:rPr lang="ru-RU" dirty="0" smtClean="0"/>
              <a:t>14 сентября 2014 года</a:t>
            </a:r>
            <a:endParaRPr lang="ru-RU" dirty="0"/>
          </a:p>
        </p:txBody>
      </p:sp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899592" y="476672"/>
            <a:ext cx="7175351" cy="1793167"/>
          </a:xfrm>
        </p:spPr>
        <p:txBody>
          <a:bodyPr>
            <a:normAutofit fontScale="90000"/>
          </a:bodyPr>
          <a:lstStyle/>
          <a:p>
            <a:r>
              <a:rPr lang="ru-RU" sz="4600" dirty="0" smtClean="0"/>
              <a:t>НАБЛЮДАТЕЛЬ.</a:t>
            </a:r>
            <a:br>
              <a:rPr lang="ru-RU" sz="4600" dirty="0" smtClean="0"/>
            </a:br>
            <a:r>
              <a:rPr lang="ru-RU" sz="4600" dirty="0" smtClean="0"/>
              <a:t>ЧЛЕН ИЗБИРАТЕЛЬНОЙ КОМИССИИ С ПРАВОМ СОВЕЩАТЕЛЬНОГО ГОЛОСА</a:t>
            </a:r>
            <a:endParaRPr lang="ru-RU" sz="4600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668232992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483768" y="5589240"/>
            <a:ext cx="6512511" cy="1143000"/>
          </a:xfrm>
        </p:spPr>
        <p:txBody>
          <a:bodyPr/>
          <a:lstStyle/>
          <a:p>
            <a:r>
              <a:rPr lang="ru-RU" dirty="0" smtClean="0"/>
              <a:t>ПОДСЧЕТ ГОЛОСОВ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192007592"/>
              </p:ext>
            </p:extLst>
          </p:nvPr>
        </p:nvGraphicFramePr>
        <p:xfrm>
          <a:off x="0" y="0"/>
          <a:ext cx="9036496" cy="544522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10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198925777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Завершение работы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ru-RU" dirty="0" smtClean="0"/>
              <a:t>После получение копии протокола</a:t>
            </a:r>
          </a:p>
          <a:p>
            <a:r>
              <a:rPr lang="ru-RU" dirty="0"/>
              <a:t>После доставки документов в территориальную избирательную комиссию</a:t>
            </a:r>
          </a:p>
          <a:p>
            <a:r>
              <a:rPr lang="ru-RU" dirty="0" smtClean="0"/>
              <a:t>После ввода данных в ГАС «Выборы» </a:t>
            </a:r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11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26779685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Нормативная база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ru-RU" dirty="0"/>
              <a:t>Федеральный закон от 12.06.2002 N 67-ФЗ "Об основных гарантиях избирательных прав и права на участие в референдуме граждан Российской </a:t>
            </a:r>
            <a:r>
              <a:rPr lang="ru-RU" dirty="0" smtClean="0"/>
              <a:t>Федерации« (ФЗОГ)</a:t>
            </a:r>
            <a:endParaRPr lang="ru-RU" dirty="0"/>
          </a:p>
          <a:p>
            <a:r>
              <a:rPr lang="ru-RU" dirty="0"/>
              <a:t>Закон </a:t>
            </a:r>
            <a:r>
              <a:rPr lang="ru-RU" dirty="0" smtClean="0"/>
              <a:t>города </a:t>
            </a:r>
            <a:r>
              <a:rPr lang="ru-RU" dirty="0"/>
              <a:t>Москвы от 06.07.2005 N 38 "Избирательный кодекс города Москвы</a:t>
            </a:r>
            <a:r>
              <a:rPr lang="ru-RU" dirty="0" smtClean="0"/>
              <a:t>"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2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060177205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1695385" y="5715000"/>
            <a:ext cx="7448615" cy="1143000"/>
          </a:xfrm>
        </p:spPr>
        <p:txBody>
          <a:bodyPr>
            <a:normAutofit/>
          </a:bodyPr>
          <a:lstStyle/>
          <a:p>
            <a:r>
              <a:rPr lang="ru-RU" dirty="0" smtClean="0"/>
              <a:t>права</a:t>
            </a:r>
            <a:endParaRPr lang="ru-RU" dirty="0"/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297075748"/>
              </p:ext>
            </p:extLst>
          </p:nvPr>
        </p:nvGraphicFramePr>
        <p:xfrm>
          <a:off x="0" y="12758"/>
          <a:ext cx="9144000" cy="5792506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3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62250746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одзаголовок 1"/>
          <p:cNvSpPr>
            <a:spLocks noGrp="1"/>
          </p:cNvSpPr>
          <p:nvPr>
            <p:ph type="subTitle" idx="1"/>
          </p:nvPr>
        </p:nvSpPr>
        <p:spPr/>
        <p:txBody>
          <a:bodyPr>
            <a:normAutofit fontScale="92500" lnSpcReduction="20000"/>
          </a:bodyPr>
          <a:lstStyle/>
          <a:p>
            <a:r>
              <a:rPr lang="ru-RU" dirty="0" smtClean="0"/>
              <a:t>В случае нарушений он может быть отстранен от работы, но не удален из помещения комиссии</a:t>
            </a:r>
            <a:endParaRPr lang="ru-RU" dirty="0"/>
          </a:p>
        </p:txBody>
      </p:sp>
      <p:sp>
        <p:nvSpPr>
          <p:cNvPr id="3" name="Заголовок 2"/>
          <p:cNvSpPr>
            <a:spLocks noGrp="1"/>
          </p:cNvSpPr>
          <p:nvPr>
            <p:ph type="ctrTitle"/>
          </p:nvPr>
        </p:nvSpPr>
        <p:spPr>
          <a:xfrm>
            <a:off x="683568" y="764704"/>
            <a:ext cx="7175351" cy="1793167"/>
          </a:xfrm>
        </p:spPr>
        <p:txBody>
          <a:bodyPr/>
          <a:lstStyle/>
          <a:p>
            <a:r>
              <a:rPr lang="ru-RU" dirty="0" smtClean="0"/>
              <a:t>Член комиссии не может быть удален с участка</a:t>
            </a:r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4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2248804422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В ДЕНЬ ГОЛОСОВАНИЯ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>
            <a:normAutofit fontScale="70000" lnSpcReduction="20000"/>
          </a:bodyPr>
          <a:lstStyle/>
          <a:p>
            <a:pPr marL="45720" indent="0">
              <a:buNone/>
            </a:pPr>
            <a:r>
              <a:rPr lang="ru-RU" b="1" dirty="0" smtClean="0"/>
              <a:t>Возьмите с собой:</a:t>
            </a:r>
          </a:p>
          <a:p>
            <a:pPr lvl="0"/>
            <a:r>
              <a:rPr lang="ru-RU" dirty="0"/>
              <a:t>паспорт, удостоверение члена комиссии с ПРГ;</a:t>
            </a:r>
          </a:p>
          <a:p>
            <a:pPr lvl="0"/>
            <a:r>
              <a:rPr lang="ru-RU" dirty="0"/>
              <a:t>чистую бумагу, копировальную бумагу;</a:t>
            </a:r>
          </a:p>
          <a:p>
            <a:pPr lvl="0"/>
            <a:r>
              <a:rPr lang="ru-RU" dirty="0"/>
              <a:t>очки и необходимые лекарства, воду и еду;</a:t>
            </a:r>
          </a:p>
          <a:p>
            <a:pPr lvl="0"/>
            <a:r>
              <a:rPr lang="ru-RU" dirty="0"/>
              <a:t>телефон, планшет, зарядное устройство к нему;</a:t>
            </a:r>
          </a:p>
          <a:p>
            <a:pPr lvl="0"/>
            <a:r>
              <a:rPr lang="ru-RU" dirty="0"/>
              <a:t>фотоаппарат, элементы питания для него;</a:t>
            </a:r>
          </a:p>
          <a:p>
            <a:pPr lvl="0"/>
            <a:r>
              <a:rPr lang="ru-RU" dirty="0"/>
              <a:t>документы, полученные в штабе: инструкции, образцы жалоб, бланк протокола, особого мнения.</a:t>
            </a:r>
          </a:p>
          <a:p>
            <a:pPr marL="45720" indent="0">
              <a:buNone/>
            </a:pPr>
            <a:endParaRPr lang="ru-RU" dirty="0" smtClean="0"/>
          </a:p>
          <a:p>
            <a:endParaRPr lang="ru-RU" dirty="0"/>
          </a:p>
        </p:txBody>
      </p:sp>
      <p:sp>
        <p:nvSpPr>
          <p:cNvPr id="4" name="Объект 3"/>
          <p:cNvSpPr>
            <a:spLocks noGrp="1"/>
          </p:cNvSpPr>
          <p:nvPr>
            <p:ph sz="quarter" idx="14"/>
          </p:nvPr>
        </p:nvSpPr>
        <p:spPr/>
        <p:txBody>
          <a:bodyPr>
            <a:normAutofit fontScale="92500" lnSpcReduction="10000"/>
          </a:bodyPr>
          <a:lstStyle/>
          <a:p>
            <a:pPr marL="45720" indent="0">
              <a:buNone/>
            </a:pPr>
            <a:r>
              <a:rPr lang="ru-RU" b="1" dirty="0" smtClean="0"/>
              <a:t>Помните:</a:t>
            </a:r>
          </a:p>
          <a:p>
            <a:r>
              <a:rPr lang="ru-RU" dirty="0"/>
              <a:t>Осмотрите участок до начала голосования;</a:t>
            </a:r>
          </a:p>
          <a:p>
            <a:r>
              <a:rPr lang="ru-RU" dirty="0" smtClean="0"/>
              <a:t>Пользуйтесь горячей линией;</a:t>
            </a:r>
          </a:p>
          <a:p>
            <a:r>
              <a:rPr lang="ru-RU" dirty="0" smtClean="0"/>
              <a:t>Узнайте данные, указанные в инструкции и дорожной карте</a:t>
            </a:r>
          </a:p>
          <a:p>
            <a:r>
              <a:rPr lang="ru-RU" dirty="0" smtClean="0"/>
              <a:t>Изучите списки избирателей</a:t>
            </a:r>
          </a:p>
          <a:p>
            <a:endParaRPr lang="ru-RU" dirty="0" smtClean="0"/>
          </a:p>
        </p:txBody>
      </p:sp>
      <p:sp>
        <p:nvSpPr>
          <p:cNvPr id="5" name="Номер слайда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5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50618336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ГОЛОСОВАНИЕ ВНЕ ПОМЕЩЕНИЯ ДЛЯ ГОЛОСОВАНИЯ</a:t>
            </a:r>
            <a:endParaRPr lang="ru-RU" dirty="0"/>
          </a:p>
        </p:txBody>
      </p:sp>
      <p:sp>
        <p:nvSpPr>
          <p:cNvPr id="3" name="Объект 2"/>
          <p:cNvSpPr>
            <a:spLocks noGrp="1"/>
          </p:cNvSpPr>
          <p:nvPr>
            <p:ph sz="quarter" idx="13"/>
          </p:nvPr>
        </p:nvSpPr>
        <p:spPr/>
        <p:txBody>
          <a:bodyPr/>
          <a:lstStyle/>
          <a:p>
            <a:r>
              <a:rPr lang="ru-RU" dirty="0" smtClean="0"/>
              <a:t>Голосовать могут лишь те, чьи заявки включены в реестр</a:t>
            </a:r>
          </a:p>
          <a:p>
            <a:r>
              <a:rPr lang="ru-RU" dirty="0" smtClean="0"/>
              <a:t>Прием заявок завершается в 14 часов</a:t>
            </a:r>
          </a:p>
          <a:p>
            <a:r>
              <a:rPr lang="ru-RU" dirty="0" smtClean="0"/>
              <a:t>После возвращения группы с выездного голосования составляется акт</a:t>
            </a:r>
          </a:p>
          <a:p>
            <a:r>
              <a:rPr lang="ru-RU" dirty="0"/>
              <a:t>В нормальных условиях на одного голосующего вне помещения уходит 8-10 минут, значит, за час одна группа может обслужить всего 6-8 избирателей.</a:t>
            </a:r>
          </a:p>
          <a:p>
            <a:endParaRPr lang="ru-RU" dirty="0"/>
          </a:p>
        </p:txBody>
      </p:sp>
      <p:sp>
        <p:nvSpPr>
          <p:cNvPr id="4" name="Номер слайда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6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935142913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ru-RU" dirty="0" smtClean="0"/>
              <a:t>ПОРЯДОК ПОДСЧЕТА ГОЛОСОВ (ст. 68 ФЗОГ)</a:t>
            </a:r>
            <a:endParaRPr lang="ru-RU" dirty="0"/>
          </a:p>
        </p:txBody>
      </p:sp>
      <p:graphicFrame>
        <p:nvGraphicFramePr>
          <p:cNvPr id="5" name="Объект 4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378289127"/>
              </p:ext>
            </p:extLst>
          </p:nvPr>
        </p:nvGraphicFramePr>
        <p:xfrm>
          <a:off x="0" y="33148"/>
          <a:ext cx="8964488" cy="4403964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7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4144906707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20726" y="5702068"/>
            <a:ext cx="6512511" cy="1143000"/>
          </a:xfrm>
        </p:spPr>
        <p:txBody>
          <a:bodyPr/>
          <a:lstStyle/>
          <a:p>
            <a:r>
              <a:rPr lang="ru-RU" dirty="0" smtClean="0"/>
              <a:t>ПОДСЧЕТ ГОЛОСОВ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4192046655"/>
              </p:ext>
            </p:extLst>
          </p:nvPr>
        </p:nvGraphicFramePr>
        <p:xfrm>
          <a:off x="0" y="0"/>
          <a:ext cx="9144000" cy="5661248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8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868315191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2631489" y="5699332"/>
            <a:ext cx="6512511" cy="1143000"/>
          </a:xfrm>
        </p:spPr>
        <p:txBody>
          <a:bodyPr/>
          <a:lstStyle/>
          <a:p>
            <a:r>
              <a:rPr lang="ru-RU" dirty="0" smtClean="0"/>
              <a:t>ПОДСЧЕТ ГОЛОСОВ</a:t>
            </a:r>
            <a:endParaRPr lang="ru-RU" dirty="0"/>
          </a:p>
        </p:txBody>
      </p:sp>
      <p:graphicFrame>
        <p:nvGraphicFramePr>
          <p:cNvPr id="4" name="Объект 3"/>
          <p:cNvGraphicFramePr>
            <a:graphicFrameLocks noGrp="1"/>
          </p:cNvGraphicFramePr>
          <p:nvPr>
            <p:ph sz="quarter" idx="13"/>
            <p:extLst>
              <p:ext uri="{D42A27DB-BD31-4B8C-83A1-F6EECF244321}">
                <p14:modId xmlns:p14="http://schemas.microsoft.com/office/powerpoint/2010/main" val="2179564594"/>
              </p:ext>
            </p:extLst>
          </p:nvPr>
        </p:nvGraphicFramePr>
        <p:xfrm>
          <a:off x="0" y="-27384"/>
          <a:ext cx="9144000" cy="5765513"/>
        </p:xfrm>
        <a:graphic>
          <a:graphicData uri="http://schemas.openxmlformats.org/drawingml/2006/diagram">
            <dgm:relIds xmlns:dgm="http://schemas.openxmlformats.org/drawingml/2006/diagram" xmlns:r="http://schemas.openxmlformats.org/officeDocument/2006/relationships" r:dm="rId2" r:lo="rId3" r:qs="rId4" r:cs="rId5"/>
          </a:graphicData>
        </a:graphic>
      </p:graphicFrame>
      <p:sp>
        <p:nvSpPr>
          <p:cNvPr id="3" name="Номер слайда 2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2D89CFAA-E122-4FB3-8433-879A5A607315}" type="slidenum">
              <a:rPr lang="ru-RU" smtClean="0"/>
              <a:t>9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1350783573"/>
      </p:ext>
    </p:extLst>
  </p:cSld>
  <p:clrMapOvr>
    <a:masterClrMapping/>
  </p:clrMapOvr>
</p:sld>
</file>

<file path=ppt/theme/theme1.xml><?xml version="1.0" encoding="utf-8"?>
<a:theme xmlns:a="http://schemas.openxmlformats.org/drawingml/2006/main" name="Воздушный поток">
  <a:themeElements>
    <a:clrScheme name="Воздушный поток">
      <a:dk1>
        <a:sysClr val="windowText" lastClr="000000"/>
      </a:dk1>
      <a:lt1>
        <a:sysClr val="window" lastClr="FFFFFF"/>
      </a:lt1>
      <a:dk2>
        <a:srgbClr val="212745"/>
      </a:dk2>
      <a:lt2>
        <a:srgbClr val="B4DCFA"/>
      </a:lt2>
      <a:accent1>
        <a:srgbClr val="4E67C8"/>
      </a:accent1>
      <a:accent2>
        <a:srgbClr val="5ECCF3"/>
      </a:accent2>
      <a:accent3>
        <a:srgbClr val="A7EA52"/>
      </a:accent3>
      <a:accent4>
        <a:srgbClr val="5DCEAF"/>
      </a:accent4>
      <a:accent5>
        <a:srgbClr val="FF8021"/>
      </a:accent5>
      <a:accent6>
        <a:srgbClr val="F14124"/>
      </a:accent6>
      <a:hlink>
        <a:srgbClr val="56C7AA"/>
      </a:hlink>
      <a:folHlink>
        <a:srgbClr val="59A8D1"/>
      </a:folHlink>
    </a:clrScheme>
    <a:fontScheme name="Воздушный поток">
      <a:majorFont>
        <a:latin typeface="Trebuchet MS"/>
        <a:ea typeface=""/>
        <a:cs typeface=""/>
        <a:font script="Jpan" typeface="HGｺﾞｼｯｸM"/>
        <a:font script="Hang" typeface="HY그래픽B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ｺﾞｼｯｸM"/>
        <a:font script="Hang" typeface="HY그래픽M"/>
        <a:font script="Hans" typeface="方正姚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Воздушный поток">
      <a:fillStyleLst>
        <a:solidFill>
          <a:schemeClr val="phClr"/>
        </a:solidFill>
        <a:gradFill rotWithShape="1">
          <a:gsLst>
            <a:gs pos="28000">
              <a:schemeClr val="phClr">
                <a:tint val="18000"/>
                <a:satMod val="120000"/>
                <a:lumMod val="88000"/>
              </a:schemeClr>
            </a:gs>
            <a:gs pos="100000">
              <a:schemeClr val="phClr">
                <a:tint val="40000"/>
                <a:satMod val="100000"/>
                <a:lumMod val="78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lumMod val="95000"/>
              </a:schemeClr>
            </a:gs>
            <a:gs pos="100000">
              <a:schemeClr val="phClr">
                <a:shade val="82000"/>
                <a:satMod val="125000"/>
                <a:lumMod val="74000"/>
              </a:schemeClr>
            </a:gs>
          </a:gsLst>
          <a:lin ang="5400000" scaled="0"/>
        </a:gradFill>
      </a:fillStyleLst>
      <a:lnStyleLst>
        <a:ln w="9525" cap="flat" cmpd="sng" algn="ctr">
          <a:solidFill>
            <a:schemeClr val="phClr"/>
          </a:solidFill>
          <a:prstDash val="solid"/>
        </a:ln>
        <a:ln w="15875" cap="flat" cmpd="sng" algn="ctr">
          <a:solidFill>
            <a:schemeClr val="phClr">
              <a:shade val="75000"/>
              <a:satMod val="125000"/>
              <a:lumMod val="7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63500" dist="50800" dir="5400000" sx="98000" sy="98000" rotWithShape="0">
              <a:srgbClr val="000000">
                <a:alpha val="20000"/>
              </a:srgbClr>
            </a:outerShdw>
          </a:effectLst>
        </a:effectStyle>
        <a:effectStyle>
          <a:effectLst>
            <a:outerShdw blurRad="40005" dist="22984" dir="5400000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balanced" dir="tr"/>
          </a:scene3d>
          <a:sp3d prstMaterial="matte">
            <a:bevelT w="19050" h="38100"/>
          </a:sp3d>
        </a:effectStyle>
        <a:effectStyle>
          <a:effectLst>
            <a:reflection blurRad="38100" stA="26000" endPos="23000" dist="25400" dir="5400000" sy="-100000" rotWithShape="0"/>
          </a:effectLst>
          <a:scene3d>
            <a:camera prst="orthographicFront">
              <a:rot lat="0" lon="0" rev="0"/>
            </a:camera>
            <a:lightRig rig="balanced" dir="tr"/>
          </a:scene3d>
          <a:sp3d contourW="14605" prstMaterial="plastic">
            <a:bevelT w="50800"/>
            <a:contourClr>
              <a:schemeClr val="phClr">
                <a:shade val="30000"/>
                <a:satMod val="120000"/>
              </a:schemeClr>
            </a:contourClr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98000"/>
                <a:shade val="90000"/>
                <a:satMod val="160000"/>
                <a:lumMod val="100000"/>
              </a:schemeClr>
            </a:gs>
            <a:gs pos="60000">
              <a:schemeClr val="phClr">
                <a:tint val="95000"/>
                <a:shade val="100000"/>
                <a:satMod val="130000"/>
                <a:lumMod val="130000"/>
              </a:schemeClr>
            </a:gs>
            <a:gs pos="100000">
              <a:schemeClr val="phClr">
                <a:tint val="97000"/>
                <a:shade val="100000"/>
                <a:hueMod val="100000"/>
                <a:satMod val="140000"/>
                <a:lumMod val="80000"/>
              </a:schemeClr>
            </a:gs>
          </a:gsLst>
          <a:path path="circle">
            <a:fillToRect l="20000" t="10000" r="20000" b="60000"/>
          </a:path>
        </a:gradFill>
        <a:gradFill rotWithShape="1">
          <a:gsLst>
            <a:gs pos="0">
              <a:schemeClr val="phClr">
                <a:tint val="94000"/>
                <a:satMod val="160000"/>
                <a:lumMod val="160000"/>
              </a:schemeClr>
            </a:gs>
            <a:gs pos="42000">
              <a:schemeClr val="phClr">
                <a:tint val="94000"/>
                <a:shade val="94000"/>
                <a:satMod val="160000"/>
                <a:lumMod val="130000"/>
              </a:schemeClr>
            </a:gs>
            <a:gs pos="100000">
              <a:schemeClr val="phClr">
                <a:tint val="97000"/>
                <a:shade val="94000"/>
                <a:satMod val="180000"/>
                <a:lumMod val="84000"/>
              </a:schemeClr>
            </a:gs>
          </a:gsLst>
          <a:path path="circle">
            <a:fillToRect l="24000" t="44000" r="24000" b="12000"/>
          </a:path>
        </a:grad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Slipstream</Template>
  <TotalTime>397</TotalTime>
  <Words>375</Words>
  <Application>Microsoft Office PowerPoint</Application>
  <PresentationFormat>Экран (4:3)</PresentationFormat>
  <Paragraphs>65</Paragraphs>
  <Slides>11</Slides>
  <Notes>0</Notes>
  <HiddenSlides>0</HiddenSlides>
  <MMClips>0</MMClips>
  <ScaleCrop>false</ScaleCrop>
  <HeadingPairs>
    <vt:vector size="6" baseType="variant">
      <vt:variant>
        <vt:lpstr>Использованные шрифты</vt:lpstr>
      </vt:variant>
      <vt:variant>
        <vt:i4>3</vt:i4>
      </vt:variant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11</vt:i4>
      </vt:variant>
    </vt:vector>
  </HeadingPairs>
  <TitlesOfParts>
    <vt:vector size="15" baseType="lpstr">
      <vt:lpstr>Calibri</vt:lpstr>
      <vt:lpstr>Georgia</vt:lpstr>
      <vt:lpstr>Trebuchet MS</vt:lpstr>
      <vt:lpstr>Воздушный поток</vt:lpstr>
      <vt:lpstr>НАБЛЮДАТЕЛЬ. ЧЛЕН ИЗБИРАТЕЛЬНОЙ КОМИССИИ С ПРАВОМ СОВЕЩАТЕЛЬНОГО ГОЛОСА</vt:lpstr>
      <vt:lpstr>Нормативная база</vt:lpstr>
      <vt:lpstr>права</vt:lpstr>
      <vt:lpstr>Член комиссии не может быть удален с участка</vt:lpstr>
      <vt:lpstr>В ДЕНЬ ГОЛОСОВАНИЯ</vt:lpstr>
      <vt:lpstr>ГОЛОСОВАНИЕ ВНЕ ПОМЕЩЕНИЯ ДЛЯ ГОЛОСОВАНИЯ</vt:lpstr>
      <vt:lpstr>ПОРЯДОК ПОДСЧЕТА ГОЛОСОВ (ст. 68 ФЗОГ)</vt:lpstr>
      <vt:lpstr>ПОДСЧЕТ ГОЛОСОВ</vt:lpstr>
      <vt:lpstr>ПОДСЧЕТ ГОЛОСОВ</vt:lpstr>
      <vt:lpstr>ПОДСЧЕТ ГОЛОСОВ</vt:lpstr>
      <vt:lpstr>Завершение работы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ЧЛЕН УЧАСТКОВОЙ ИЗБИРАТЕЛЬНОЙ КОМИССИИ С ПРАВОМ РЕШАЮЩЕГО ГОЛОСА</dc:title>
  <dc:creator>Alexander</dc:creator>
  <cp:lastModifiedBy>Chernyshev ILya</cp:lastModifiedBy>
  <cp:revision>16</cp:revision>
  <dcterms:created xsi:type="dcterms:W3CDTF">2013-08-12T10:32:21Z</dcterms:created>
  <dcterms:modified xsi:type="dcterms:W3CDTF">2014-08-18T09:31:06Z</dcterms:modified>
</cp:coreProperties>
</file>

<file path=docProps/thumbnail.jpeg>
</file>