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A33187-F09F-4E93-A395-F6A7ED77FB64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D1ECEFB-B753-48B7-B86D-07116B663B63}">
      <dgm:prSet phldrT="[Текст]"/>
      <dgm:spPr/>
      <dgm:t>
        <a:bodyPr/>
        <a:lstStyle/>
        <a:p>
          <a:r>
            <a:rPr lang="ru-RU" dirty="0" smtClean="0"/>
            <a:t>Член ИК с ПСГ</a:t>
          </a:r>
          <a:endParaRPr lang="ru-RU" dirty="0"/>
        </a:p>
      </dgm:t>
    </dgm:pt>
    <dgm:pt modelId="{FB399747-1F89-4325-B9C9-9D11642C3BFF}" type="parTrans" cxnId="{D61E9937-4C83-42ED-AF50-DAA66B67574A}">
      <dgm:prSet/>
      <dgm:spPr/>
      <dgm:t>
        <a:bodyPr/>
        <a:lstStyle/>
        <a:p>
          <a:endParaRPr lang="ru-RU"/>
        </a:p>
      </dgm:t>
    </dgm:pt>
    <dgm:pt modelId="{76B1CD3F-295C-48DC-8E1D-CD52A1A2C1D5}" type="sibTrans" cxnId="{D61E9937-4C83-42ED-AF50-DAA66B67574A}">
      <dgm:prSet/>
      <dgm:spPr/>
      <dgm:t>
        <a:bodyPr/>
        <a:lstStyle/>
        <a:p>
          <a:endParaRPr lang="ru-RU"/>
        </a:p>
      </dgm:t>
    </dgm:pt>
    <dgm:pt modelId="{F677B4D4-3E8B-4653-B434-DAF9A5DD9BE4}">
      <dgm:prSet phldrT="[Текст]"/>
      <dgm:spPr/>
      <dgm:t>
        <a:bodyPr/>
        <a:lstStyle/>
        <a:p>
          <a:r>
            <a:rPr lang="ru-RU" i="1" dirty="0" smtClean="0"/>
            <a:t>Пункты 22, 23 статьи 29 ФЗОГ</a:t>
          </a:r>
          <a:endParaRPr lang="ru-RU" i="1" dirty="0"/>
        </a:p>
      </dgm:t>
    </dgm:pt>
    <dgm:pt modelId="{469001CC-EE88-4455-80E5-E1F4405A4429}" type="parTrans" cxnId="{2D360378-B47E-478F-BA5A-9A480C4B4C82}">
      <dgm:prSet/>
      <dgm:spPr/>
      <dgm:t>
        <a:bodyPr/>
        <a:lstStyle/>
        <a:p>
          <a:endParaRPr lang="ru-RU"/>
        </a:p>
      </dgm:t>
    </dgm:pt>
    <dgm:pt modelId="{611B9DF1-9491-434A-8B90-008C2787E42D}" type="sibTrans" cxnId="{2D360378-B47E-478F-BA5A-9A480C4B4C82}">
      <dgm:prSet/>
      <dgm:spPr/>
      <dgm:t>
        <a:bodyPr/>
        <a:lstStyle/>
        <a:p>
          <a:endParaRPr lang="ru-RU"/>
        </a:p>
      </dgm:t>
    </dgm:pt>
    <dgm:pt modelId="{12DA1449-7232-4407-BADF-A68F86DB9485}">
      <dgm:prSet phldrT="[Текст]"/>
      <dgm:spPr/>
      <dgm:t>
        <a:bodyPr/>
        <a:lstStyle/>
        <a:p>
          <a:r>
            <a:rPr lang="ru-RU" dirty="0" smtClean="0"/>
            <a:t>Наблюдатель</a:t>
          </a:r>
          <a:endParaRPr lang="ru-RU" dirty="0"/>
        </a:p>
      </dgm:t>
    </dgm:pt>
    <dgm:pt modelId="{7BC36311-DAEB-456F-9801-778D03D21756}" type="parTrans" cxnId="{3BBD7879-A050-4D00-AE73-5E4C4494B964}">
      <dgm:prSet/>
      <dgm:spPr/>
      <dgm:t>
        <a:bodyPr/>
        <a:lstStyle/>
        <a:p>
          <a:endParaRPr lang="ru-RU"/>
        </a:p>
      </dgm:t>
    </dgm:pt>
    <dgm:pt modelId="{DCFD5CE2-D2F3-45BC-904D-D34BCCF06A8F}" type="sibTrans" cxnId="{3BBD7879-A050-4D00-AE73-5E4C4494B964}">
      <dgm:prSet/>
      <dgm:spPr/>
      <dgm:t>
        <a:bodyPr/>
        <a:lstStyle/>
        <a:p>
          <a:endParaRPr lang="ru-RU"/>
        </a:p>
      </dgm:t>
    </dgm:pt>
    <dgm:pt modelId="{43D4C2AD-92DD-438D-884F-5D94A52E6FF7}">
      <dgm:prSet phldrT="[Текст]"/>
      <dgm:spPr/>
      <dgm:t>
        <a:bodyPr/>
        <a:lstStyle/>
        <a:p>
          <a:r>
            <a:rPr lang="ru-RU" i="1" dirty="0" smtClean="0"/>
            <a:t>пункт 9 статьи 30 ФЗОГ</a:t>
          </a:r>
          <a:endParaRPr lang="ru-RU" dirty="0"/>
        </a:p>
      </dgm:t>
    </dgm:pt>
    <dgm:pt modelId="{0808457C-4BC2-4F0E-B8A0-D35E42253D27}" type="parTrans" cxnId="{A232B3D3-9D6B-438B-8D5C-8AAE52E6AE6C}">
      <dgm:prSet/>
      <dgm:spPr/>
      <dgm:t>
        <a:bodyPr/>
        <a:lstStyle/>
        <a:p>
          <a:endParaRPr lang="ru-RU"/>
        </a:p>
      </dgm:t>
    </dgm:pt>
    <dgm:pt modelId="{DB44FD4C-5D53-412F-BA76-D29EF64FA2D9}" type="sibTrans" cxnId="{A232B3D3-9D6B-438B-8D5C-8AAE52E6AE6C}">
      <dgm:prSet/>
      <dgm:spPr/>
      <dgm:t>
        <a:bodyPr/>
        <a:lstStyle/>
        <a:p>
          <a:endParaRPr lang="ru-RU"/>
        </a:p>
      </dgm:t>
    </dgm:pt>
    <dgm:pt modelId="{C2BDDFD6-DECA-4E73-97A2-BF3BFBADD803}" type="pres">
      <dgm:prSet presAssocID="{A6A33187-F09F-4E93-A395-F6A7ED77FB6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75A4A99E-8C8E-4E61-8A9E-C63FD2AC3385}" type="pres">
      <dgm:prSet presAssocID="{0D1ECEFB-B753-48B7-B86D-07116B663B63}" presName="root" presStyleCnt="0"/>
      <dgm:spPr/>
    </dgm:pt>
    <dgm:pt modelId="{D51B24A7-5EC2-413D-AE90-8CC4F226B50C}" type="pres">
      <dgm:prSet presAssocID="{0D1ECEFB-B753-48B7-B86D-07116B663B63}" presName="rootComposite" presStyleCnt="0"/>
      <dgm:spPr/>
    </dgm:pt>
    <dgm:pt modelId="{9EC840A9-AB23-49AB-9797-C35A71F874B2}" type="pres">
      <dgm:prSet presAssocID="{0D1ECEFB-B753-48B7-B86D-07116B663B63}" presName="rootText" presStyleLbl="node1" presStyleIdx="0" presStyleCnt="2"/>
      <dgm:spPr/>
      <dgm:t>
        <a:bodyPr/>
        <a:lstStyle/>
        <a:p>
          <a:endParaRPr lang="ru-RU"/>
        </a:p>
      </dgm:t>
    </dgm:pt>
    <dgm:pt modelId="{4355A467-FDB8-45A7-B5F6-1B20576D0CA4}" type="pres">
      <dgm:prSet presAssocID="{0D1ECEFB-B753-48B7-B86D-07116B663B63}" presName="rootConnector" presStyleLbl="node1" presStyleIdx="0" presStyleCnt="2"/>
      <dgm:spPr/>
      <dgm:t>
        <a:bodyPr/>
        <a:lstStyle/>
        <a:p>
          <a:endParaRPr lang="ru-RU"/>
        </a:p>
      </dgm:t>
    </dgm:pt>
    <dgm:pt modelId="{088CD727-8C59-46B1-8C42-5A61B8E40124}" type="pres">
      <dgm:prSet presAssocID="{0D1ECEFB-B753-48B7-B86D-07116B663B63}" presName="childShape" presStyleCnt="0"/>
      <dgm:spPr/>
    </dgm:pt>
    <dgm:pt modelId="{F1CF026F-DCFB-4728-96BB-79E70A4AD103}" type="pres">
      <dgm:prSet presAssocID="{469001CC-EE88-4455-80E5-E1F4405A4429}" presName="Name13" presStyleLbl="parChTrans1D2" presStyleIdx="0" presStyleCnt="2"/>
      <dgm:spPr/>
      <dgm:t>
        <a:bodyPr/>
        <a:lstStyle/>
        <a:p>
          <a:endParaRPr lang="ru-RU"/>
        </a:p>
      </dgm:t>
    </dgm:pt>
    <dgm:pt modelId="{5D5B84E4-23E1-411A-BE94-F7AF5754D1A4}" type="pres">
      <dgm:prSet presAssocID="{F677B4D4-3E8B-4653-B434-DAF9A5DD9BE4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A55038-2C51-48B7-852A-DAA01015387D}" type="pres">
      <dgm:prSet presAssocID="{12DA1449-7232-4407-BADF-A68F86DB9485}" presName="root" presStyleCnt="0"/>
      <dgm:spPr/>
    </dgm:pt>
    <dgm:pt modelId="{609E3A15-188A-4B19-A71A-DED9873D80F9}" type="pres">
      <dgm:prSet presAssocID="{12DA1449-7232-4407-BADF-A68F86DB9485}" presName="rootComposite" presStyleCnt="0"/>
      <dgm:spPr/>
    </dgm:pt>
    <dgm:pt modelId="{60867329-C1DE-4FAC-9396-7709A3461A1B}" type="pres">
      <dgm:prSet presAssocID="{12DA1449-7232-4407-BADF-A68F86DB9485}" presName="rootText" presStyleLbl="node1" presStyleIdx="1" presStyleCnt="2"/>
      <dgm:spPr/>
      <dgm:t>
        <a:bodyPr/>
        <a:lstStyle/>
        <a:p>
          <a:endParaRPr lang="ru-RU"/>
        </a:p>
      </dgm:t>
    </dgm:pt>
    <dgm:pt modelId="{9B50FAB7-F830-4505-9655-854D212F56DA}" type="pres">
      <dgm:prSet presAssocID="{12DA1449-7232-4407-BADF-A68F86DB9485}" presName="rootConnector" presStyleLbl="node1" presStyleIdx="1" presStyleCnt="2"/>
      <dgm:spPr/>
      <dgm:t>
        <a:bodyPr/>
        <a:lstStyle/>
        <a:p>
          <a:endParaRPr lang="ru-RU"/>
        </a:p>
      </dgm:t>
    </dgm:pt>
    <dgm:pt modelId="{DDAF942C-A7B3-49C0-ACCF-F87F0BBE3B0C}" type="pres">
      <dgm:prSet presAssocID="{12DA1449-7232-4407-BADF-A68F86DB9485}" presName="childShape" presStyleCnt="0"/>
      <dgm:spPr/>
    </dgm:pt>
    <dgm:pt modelId="{0C283B76-6F78-439C-BF03-1937600AFE84}" type="pres">
      <dgm:prSet presAssocID="{0808457C-4BC2-4F0E-B8A0-D35E42253D27}" presName="Name13" presStyleLbl="parChTrans1D2" presStyleIdx="1" presStyleCnt="2"/>
      <dgm:spPr/>
      <dgm:t>
        <a:bodyPr/>
        <a:lstStyle/>
        <a:p>
          <a:endParaRPr lang="ru-RU"/>
        </a:p>
      </dgm:t>
    </dgm:pt>
    <dgm:pt modelId="{E915D2F2-AA1E-4C03-9BD1-A18E4159EAF1}" type="pres">
      <dgm:prSet presAssocID="{43D4C2AD-92DD-438D-884F-5D94A52E6FF7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232B3D3-9D6B-438B-8D5C-8AAE52E6AE6C}" srcId="{12DA1449-7232-4407-BADF-A68F86DB9485}" destId="{43D4C2AD-92DD-438D-884F-5D94A52E6FF7}" srcOrd="0" destOrd="0" parTransId="{0808457C-4BC2-4F0E-B8A0-D35E42253D27}" sibTransId="{DB44FD4C-5D53-412F-BA76-D29EF64FA2D9}"/>
    <dgm:cxn modelId="{D61E9937-4C83-42ED-AF50-DAA66B67574A}" srcId="{A6A33187-F09F-4E93-A395-F6A7ED77FB64}" destId="{0D1ECEFB-B753-48B7-B86D-07116B663B63}" srcOrd="0" destOrd="0" parTransId="{FB399747-1F89-4325-B9C9-9D11642C3BFF}" sibTransId="{76B1CD3F-295C-48DC-8E1D-CD52A1A2C1D5}"/>
    <dgm:cxn modelId="{949CFF03-3EC1-45D8-9DC7-4208B69B3D22}" type="presOf" srcId="{12DA1449-7232-4407-BADF-A68F86DB9485}" destId="{9B50FAB7-F830-4505-9655-854D212F56DA}" srcOrd="1" destOrd="0" presId="urn:microsoft.com/office/officeart/2005/8/layout/hierarchy3"/>
    <dgm:cxn modelId="{BE29E160-B09B-4D63-B73A-5642DF7CCBC3}" type="presOf" srcId="{12DA1449-7232-4407-BADF-A68F86DB9485}" destId="{60867329-C1DE-4FAC-9396-7709A3461A1B}" srcOrd="0" destOrd="0" presId="urn:microsoft.com/office/officeart/2005/8/layout/hierarchy3"/>
    <dgm:cxn modelId="{2D360378-B47E-478F-BA5A-9A480C4B4C82}" srcId="{0D1ECEFB-B753-48B7-B86D-07116B663B63}" destId="{F677B4D4-3E8B-4653-B434-DAF9A5DD9BE4}" srcOrd="0" destOrd="0" parTransId="{469001CC-EE88-4455-80E5-E1F4405A4429}" sibTransId="{611B9DF1-9491-434A-8B90-008C2787E42D}"/>
    <dgm:cxn modelId="{D383A584-2100-46C1-B260-3EB655CEF68F}" type="presOf" srcId="{0D1ECEFB-B753-48B7-B86D-07116B663B63}" destId="{9EC840A9-AB23-49AB-9797-C35A71F874B2}" srcOrd="0" destOrd="0" presId="urn:microsoft.com/office/officeart/2005/8/layout/hierarchy3"/>
    <dgm:cxn modelId="{71E220AF-C6B2-46DE-B02A-010DA6E8D8C0}" type="presOf" srcId="{F677B4D4-3E8B-4653-B434-DAF9A5DD9BE4}" destId="{5D5B84E4-23E1-411A-BE94-F7AF5754D1A4}" srcOrd="0" destOrd="0" presId="urn:microsoft.com/office/officeart/2005/8/layout/hierarchy3"/>
    <dgm:cxn modelId="{E5FD9577-9307-4C11-85C9-BCB31733CECD}" type="presOf" srcId="{0D1ECEFB-B753-48B7-B86D-07116B663B63}" destId="{4355A467-FDB8-45A7-B5F6-1B20576D0CA4}" srcOrd="1" destOrd="0" presId="urn:microsoft.com/office/officeart/2005/8/layout/hierarchy3"/>
    <dgm:cxn modelId="{FB20F883-BF38-4AFE-8DDA-A0164F80F0B8}" type="presOf" srcId="{469001CC-EE88-4455-80E5-E1F4405A4429}" destId="{F1CF026F-DCFB-4728-96BB-79E70A4AD103}" srcOrd="0" destOrd="0" presId="urn:microsoft.com/office/officeart/2005/8/layout/hierarchy3"/>
    <dgm:cxn modelId="{01237FC7-F704-42DA-B505-DF34265B7735}" type="presOf" srcId="{43D4C2AD-92DD-438D-884F-5D94A52E6FF7}" destId="{E915D2F2-AA1E-4C03-9BD1-A18E4159EAF1}" srcOrd="0" destOrd="0" presId="urn:microsoft.com/office/officeart/2005/8/layout/hierarchy3"/>
    <dgm:cxn modelId="{3BBD7879-A050-4D00-AE73-5E4C4494B964}" srcId="{A6A33187-F09F-4E93-A395-F6A7ED77FB64}" destId="{12DA1449-7232-4407-BADF-A68F86DB9485}" srcOrd="1" destOrd="0" parTransId="{7BC36311-DAEB-456F-9801-778D03D21756}" sibTransId="{DCFD5CE2-D2F3-45BC-904D-D34BCCF06A8F}"/>
    <dgm:cxn modelId="{7B1A3147-8CF6-4221-84CB-A46DBFC5402D}" type="presOf" srcId="{0808457C-4BC2-4F0E-B8A0-D35E42253D27}" destId="{0C283B76-6F78-439C-BF03-1937600AFE84}" srcOrd="0" destOrd="0" presId="urn:microsoft.com/office/officeart/2005/8/layout/hierarchy3"/>
    <dgm:cxn modelId="{102809C7-0636-4C12-AAE7-6AE2727F70FE}" type="presOf" srcId="{A6A33187-F09F-4E93-A395-F6A7ED77FB64}" destId="{C2BDDFD6-DECA-4E73-97A2-BF3BFBADD803}" srcOrd="0" destOrd="0" presId="urn:microsoft.com/office/officeart/2005/8/layout/hierarchy3"/>
    <dgm:cxn modelId="{46B4108A-FF8C-4674-B497-FB3B83C006AD}" type="presParOf" srcId="{C2BDDFD6-DECA-4E73-97A2-BF3BFBADD803}" destId="{75A4A99E-8C8E-4E61-8A9E-C63FD2AC3385}" srcOrd="0" destOrd="0" presId="urn:microsoft.com/office/officeart/2005/8/layout/hierarchy3"/>
    <dgm:cxn modelId="{F8260B8A-6D16-4A6D-BCD9-23D68C9DF917}" type="presParOf" srcId="{75A4A99E-8C8E-4E61-8A9E-C63FD2AC3385}" destId="{D51B24A7-5EC2-413D-AE90-8CC4F226B50C}" srcOrd="0" destOrd="0" presId="urn:microsoft.com/office/officeart/2005/8/layout/hierarchy3"/>
    <dgm:cxn modelId="{1FE90D25-6501-4B5C-A2CE-06B1DA2FC019}" type="presParOf" srcId="{D51B24A7-5EC2-413D-AE90-8CC4F226B50C}" destId="{9EC840A9-AB23-49AB-9797-C35A71F874B2}" srcOrd="0" destOrd="0" presId="urn:microsoft.com/office/officeart/2005/8/layout/hierarchy3"/>
    <dgm:cxn modelId="{26EBFD72-2480-4A6F-8FE9-3210CF75EA4B}" type="presParOf" srcId="{D51B24A7-5EC2-413D-AE90-8CC4F226B50C}" destId="{4355A467-FDB8-45A7-B5F6-1B20576D0CA4}" srcOrd="1" destOrd="0" presId="urn:microsoft.com/office/officeart/2005/8/layout/hierarchy3"/>
    <dgm:cxn modelId="{9C5567FE-FF0C-43AF-93D2-2B3753175E37}" type="presParOf" srcId="{75A4A99E-8C8E-4E61-8A9E-C63FD2AC3385}" destId="{088CD727-8C59-46B1-8C42-5A61B8E40124}" srcOrd="1" destOrd="0" presId="urn:microsoft.com/office/officeart/2005/8/layout/hierarchy3"/>
    <dgm:cxn modelId="{2ADE103B-6D9E-40D4-828D-8B72CA719CCB}" type="presParOf" srcId="{088CD727-8C59-46B1-8C42-5A61B8E40124}" destId="{F1CF026F-DCFB-4728-96BB-79E70A4AD103}" srcOrd="0" destOrd="0" presId="urn:microsoft.com/office/officeart/2005/8/layout/hierarchy3"/>
    <dgm:cxn modelId="{4B2182C9-3DD0-4794-9A27-E787F8D4D1C3}" type="presParOf" srcId="{088CD727-8C59-46B1-8C42-5A61B8E40124}" destId="{5D5B84E4-23E1-411A-BE94-F7AF5754D1A4}" srcOrd="1" destOrd="0" presId="urn:microsoft.com/office/officeart/2005/8/layout/hierarchy3"/>
    <dgm:cxn modelId="{AC27BDA4-BF18-4BE5-B67E-8107CE121C38}" type="presParOf" srcId="{C2BDDFD6-DECA-4E73-97A2-BF3BFBADD803}" destId="{AEA55038-2C51-48B7-852A-DAA01015387D}" srcOrd="1" destOrd="0" presId="urn:microsoft.com/office/officeart/2005/8/layout/hierarchy3"/>
    <dgm:cxn modelId="{45EAC227-9703-4BA9-9958-33AFB4272BB3}" type="presParOf" srcId="{AEA55038-2C51-48B7-852A-DAA01015387D}" destId="{609E3A15-188A-4B19-A71A-DED9873D80F9}" srcOrd="0" destOrd="0" presId="urn:microsoft.com/office/officeart/2005/8/layout/hierarchy3"/>
    <dgm:cxn modelId="{326E3973-3316-4422-931B-3A25E1B479D8}" type="presParOf" srcId="{609E3A15-188A-4B19-A71A-DED9873D80F9}" destId="{60867329-C1DE-4FAC-9396-7709A3461A1B}" srcOrd="0" destOrd="0" presId="urn:microsoft.com/office/officeart/2005/8/layout/hierarchy3"/>
    <dgm:cxn modelId="{CA5A3C00-FF53-4782-9B8F-DE3E9651D91E}" type="presParOf" srcId="{609E3A15-188A-4B19-A71A-DED9873D80F9}" destId="{9B50FAB7-F830-4505-9655-854D212F56DA}" srcOrd="1" destOrd="0" presId="urn:microsoft.com/office/officeart/2005/8/layout/hierarchy3"/>
    <dgm:cxn modelId="{7A987E10-4EC2-43B5-9BD6-53FAB23149F8}" type="presParOf" srcId="{AEA55038-2C51-48B7-852A-DAA01015387D}" destId="{DDAF942C-A7B3-49C0-ACCF-F87F0BBE3B0C}" srcOrd="1" destOrd="0" presId="urn:microsoft.com/office/officeart/2005/8/layout/hierarchy3"/>
    <dgm:cxn modelId="{BF66D531-4028-4176-A7D8-397BCD7463E4}" type="presParOf" srcId="{DDAF942C-A7B3-49C0-ACCF-F87F0BBE3B0C}" destId="{0C283B76-6F78-439C-BF03-1937600AFE84}" srcOrd="0" destOrd="0" presId="urn:microsoft.com/office/officeart/2005/8/layout/hierarchy3"/>
    <dgm:cxn modelId="{EE115A9A-6EFA-460F-B9BA-188E23396CA0}" type="presParOf" srcId="{DDAF942C-A7B3-49C0-ACCF-F87F0BBE3B0C}" destId="{E915D2F2-AA1E-4C03-9BD1-A18E4159EAF1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F9C415-E2B4-437A-A04C-F673E5C6C256}" type="doc">
      <dgm:prSet loTypeId="urn:microsoft.com/office/officeart/2005/8/layout/defaul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83871CF-6863-4A7C-9344-C895D4E38E1B}">
      <dgm:prSet phldrT="[Текст]"/>
      <dgm:spPr/>
      <dgm:t>
        <a:bodyPr/>
        <a:lstStyle/>
        <a:p>
          <a:r>
            <a:rPr lang="ru-RU" dirty="0" smtClean="0"/>
            <a:t>1. Подсчет и погашение неиспользованных избирательных бюллетеней</a:t>
          </a:r>
          <a:endParaRPr lang="ru-RU" dirty="0"/>
        </a:p>
      </dgm:t>
    </dgm:pt>
    <dgm:pt modelId="{38693456-4989-4E88-BEF9-F87CED0C1A1A}" type="parTrans" cxnId="{1CEF6B0C-DE61-4CDB-9071-CFDF16543969}">
      <dgm:prSet/>
      <dgm:spPr/>
      <dgm:t>
        <a:bodyPr/>
        <a:lstStyle/>
        <a:p>
          <a:endParaRPr lang="ru-RU"/>
        </a:p>
      </dgm:t>
    </dgm:pt>
    <dgm:pt modelId="{801BDF40-C041-4D1F-8F57-473253C68715}" type="sibTrans" cxnId="{1CEF6B0C-DE61-4CDB-9071-CFDF16543969}">
      <dgm:prSet/>
      <dgm:spPr/>
      <dgm:t>
        <a:bodyPr/>
        <a:lstStyle/>
        <a:p>
          <a:endParaRPr lang="ru-RU"/>
        </a:p>
      </dgm:t>
    </dgm:pt>
    <dgm:pt modelId="{228E8FBE-7A73-44D9-8B3E-458738A22791}">
      <dgm:prSet phldrT="[Текст]"/>
      <dgm:spPr/>
      <dgm:t>
        <a:bodyPr/>
        <a:lstStyle/>
        <a:p>
          <a:r>
            <a:rPr lang="ru-RU" dirty="0" smtClean="0"/>
            <a:t>2. Подсчет данных по списку избирателей.</a:t>
          </a:r>
          <a:endParaRPr lang="ru-RU" dirty="0"/>
        </a:p>
      </dgm:t>
    </dgm:pt>
    <dgm:pt modelId="{C15D090A-6CEC-4BE0-AE8B-61867F51F745}" type="parTrans" cxnId="{2A88D374-D13A-448C-B0C9-8F6A0FB43ECE}">
      <dgm:prSet/>
      <dgm:spPr/>
      <dgm:t>
        <a:bodyPr/>
        <a:lstStyle/>
        <a:p>
          <a:endParaRPr lang="ru-RU"/>
        </a:p>
      </dgm:t>
    </dgm:pt>
    <dgm:pt modelId="{A2EC7B5A-E9D9-4FD1-8977-DD88B8E5DF34}" type="sibTrans" cxnId="{2A88D374-D13A-448C-B0C9-8F6A0FB43ECE}">
      <dgm:prSet/>
      <dgm:spPr/>
      <dgm:t>
        <a:bodyPr/>
        <a:lstStyle/>
        <a:p>
          <a:endParaRPr lang="ru-RU"/>
        </a:p>
      </dgm:t>
    </dgm:pt>
    <dgm:pt modelId="{5934E654-899C-413C-8F60-4DE2D5C8B386}">
      <dgm:prSet phldrT="[Текст]"/>
      <dgm:spPr/>
      <dgm:t>
        <a:bodyPr/>
        <a:lstStyle/>
        <a:p>
          <a:r>
            <a:rPr lang="ru-RU" dirty="0" smtClean="0"/>
            <a:t>3. Извлечение бюллетеней из переносных ящиков (урн), подсчет их количества. </a:t>
          </a:r>
          <a:endParaRPr lang="ru-RU" dirty="0"/>
        </a:p>
      </dgm:t>
    </dgm:pt>
    <dgm:pt modelId="{312293DF-A17B-4B09-8DDE-8D0EAA6DDE94}" type="parTrans" cxnId="{D499FA24-93F8-46F3-96BE-F4C9082A7B74}">
      <dgm:prSet/>
      <dgm:spPr/>
      <dgm:t>
        <a:bodyPr/>
        <a:lstStyle/>
        <a:p>
          <a:endParaRPr lang="ru-RU"/>
        </a:p>
      </dgm:t>
    </dgm:pt>
    <dgm:pt modelId="{617A629C-F0FA-4C08-B1C0-748AC23A52BD}" type="sibTrans" cxnId="{D499FA24-93F8-46F3-96BE-F4C9082A7B74}">
      <dgm:prSet/>
      <dgm:spPr/>
      <dgm:t>
        <a:bodyPr/>
        <a:lstStyle/>
        <a:p>
          <a:endParaRPr lang="ru-RU"/>
        </a:p>
      </dgm:t>
    </dgm:pt>
    <dgm:pt modelId="{629F0C47-0C69-4B0F-B256-1F180083AD06}">
      <dgm:prSet phldrT="[Текст]"/>
      <dgm:spPr/>
      <dgm:t>
        <a:bodyPr/>
        <a:lstStyle/>
        <a:p>
          <a:r>
            <a:rPr lang="ru-RU" dirty="0" smtClean="0"/>
            <a:t>4. Извлечение бюллетеней из стационарных ящиков (урн) и подсчет голосов</a:t>
          </a:r>
        </a:p>
        <a:p>
          <a:endParaRPr lang="ru-RU" dirty="0"/>
        </a:p>
      </dgm:t>
    </dgm:pt>
    <dgm:pt modelId="{44CDC265-993A-4DAB-B8F2-746C7F6DF2D2}" type="parTrans" cxnId="{ED11758D-E1D4-4E06-8D51-9EE8A82D1C06}">
      <dgm:prSet/>
      <dgm:spPr/>
      <dgm:t>
        <a:bodyPr/>
        <a:lstStyle/>
        <a:p>
          <a:endParaRPr lang="ru-RU"/>
        </a:p>
      </dgm:t>
    </dgm:pt>
    <dgm:pt modelId="{454CF2B0-82AD-4EC2-B490-8EDBBC042FC1}" type="sibTrans" cxnId="{ED11758D-E1D4-4E06-8D51-9EE8A82D1C06}">
      <dgm:prSet/>
      <dgm:spPr/>
      <dgm:t>
        <a:bodyPr/>
        <a:lstStyle/>
        <a:p>
          <a:endParaRPr lang="ru-RU"/>
        </a:p>
      </dgm:t>
    </dgm:pt>
    <dgm:pt modelId="{B2892626-5610-4CBB-9116-208DE9648C78}" type="pres">
      <dgm:prSet presAssocID="{7EF9C415-E2B4-437A-A04C-F673E5C6C25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824EEF-04EA-4D11-9C27-A77F48DEA012}" type="pres">
      <dgm:prSet presAssocID="{F83871CF-6863-4A7C-9344-C895D4E38E1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86678D-921C-4658-A64F-BAEA70B337FF}" type="pres">
      <dgm:prSet presAssocID="{801BDF40-C041-4D1F-8F57-473253C68715}" presName="sibTrans" presStyleCnt="0"/>
      <dgm:spPr/>
    </dgm:pt>
    <dgm:pt modelId="{53B82828-AD45-4B11-A86F-3D504450F57C}" type="pres">
      <dgm:prSet presAssocID="{228E8FBE-7A73-44D9-8B3E-458738A2279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37B94B-D0F5-478B-A004-7EDBB0BBBDCF}" type="pres">
      <dgm:prSet presAssocID="{A2EC7B5A-E9D9-4FD1-8977-DD88B8E5DF34}" presName="sibTrans" presStyleCnt="0"/>
      <dgm:spPr/>
    </dgm:pt>
    <dgm:pt modelId="{1BBE9162-AD71-4988-98E2-CD871DEE39E4}" type="pres">
      <dgm:prSet presAssocID="{5934E654-899C-413C-8F60-4DE2D5C8B38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9507F3-7F09-4AD1-9482-24C1008CD9E8}" type="pres">
      <dgm:prSet presAssocID="{617A629C-F0FA-4C08-B1C0-748AC23A52BD}" presName="sibTrans" presStyleCnt="0"/>
      <dgm:spPr/>
    </dgm:pt>
    <dgm:pt modelId="{AE1D43D2-7EDC-4B75-BB24-32D126BDDEEC}" type="pres">
      <dgm:prSet presAssocID="{629F0C47-0C69-4B0F-B256-1F180083AD0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99FA24-93F8-46F3-96BE-F4C9082A7B74}" srcId="{7EF9C415-E2B4-437A-A04C-F673E5C6C256}" destId="{5934E654-899C-413C-8F60-4DE2D5C8B386}" srcOrd="2" destOrd="0" parTransId="{312293DF-A17B-4B09-8DDE-8D0EAA6DDE94}" sibTransId="{617A629C-F0FA-4C08-B1C0-748AC23A52BD}"/>
    <dgm:cxn modelId="{1CEF6B0C-DE61-4CDB-9071-CFDF16543969}" srcId="{7EF9C415-E2B4-437A-A04C-F673E5C6C256}" destId="{F83871CF-6863-4A7C-9344-C895D4E38E1B}" srcOrd="0" destOrd="0" parTransId="{38693456-4989-4E88-BEF9-F87CED0C1A1A}" sibTransId="{801BDF40-C041-4D1F-8F57-473253C68715}"/>
    <dgm:cxn modelId="{7EA5BD18-95D2-4728-9850-149A5D0BE259}" type="presOf" srcId="{228E8FBE-7A73-44D9-8B3E-458738A22791}" destId="{53B82828-AD45-4B11-A86F-3D504450F57C}" srcOrd="0" destOrd="0" presId="urn:microsoft.com/office/officeart/2005/8/layout/default"/>
    <dgm:cxn modelId="{9890FDB1-97CC-4420-B01E-55EDC518D6BA}" type="presOf" srcId="{5934E654-899C-413C-8F60-4DE2D5C8B386}" destId="{1BBE9162-AD71-4988-98E2-CD871DEE39E4}" srcOrd="0" destOrd="0" presId="urn:microsoft.com/office/officeart/2005/8/layout/default"/>
    <dgm:cxn modelId="{A73B9580-EA4C-413B-8F4D-89BCCDEE1B67}" type="presOf" srcId="{629F0C47-0C69-4B0F-B256-1F180083AD06}" destId="{AE1D43D2-7EDC-4B75-BB24-32D126BDDEEC}" srcOrd="0" destOrd="0" presId="urn:microsoft.com/office/officeart/2005/8/layout/default"/>
    <dgm:cxn modelId="{ED11758D-E1D4-4E06-8D51-9EE8A82D1C06}" srcId="{7EF9C415-E2B4-437A-A04C-F673E5C6C256}" destId="{629F0C47-0C69-4B0F-B256-1F180083AD06}" srcOrd="3" destOrd="0" parTransId="{44CDC265-993A-4DAB-B8F2-746C7F6DF2D2}" sibTransId="{454CF2B0-82AD-4EC2-B490-8EDBBC042FC1}"/>
    <dgm:cxn modelId="{2A88D374-D13A-448C-B0C9-8F6A0FB43ECE}" srcId="{7EF9C415-E2B4-437A-A04C-F673E5C6C256}" destId="{228E8FBE-7A73-44D9-8B3E-458738A22791}" srcOrd="1" destOrd="0" parTransId="{C15D090A-6CEC-4BE0-AE8B-61867F51F745}" sibTransId="{A2EC7B5A-E9D9-4FD1-8977-DD88B8E5DF34}"/>
    <dgm:cxn modelId="{592D452D-1DEA-4000-8051-A30CD22D5B84}" type="presOf" srcId="{7EF9C415-E2B4-437A-A04C-F673E5C6C256}" destId="{B2892626-5610-4CBB-9116-208DE9648C78}" srcOrd="0" destOrd="0" presId="urn:microsoft.com/office/officeart/2005/8/layout/default"/>
    <dgm:cxn modelId="{5267B2EF-8B3C-4F81-83D3-273D42328414}" type="presOf" srcId="{F83871CF-6863-4A7C-9344-C895D4E38E1B}" destId="{D5824EEF-04EA-4D11-9C27-A77F48DEA012}" srcOrd="0" destOrd="0" presId="urn:microsoft.com/office/officeart/2005/8/layout/default"/>
    <dgm:cxn modelId="{BFF0B8AF-07AB-4905-8E65-3513CB5C6500}" type="presParOf" srcId="{B2892626-5610-4CBB-9116-208DE9648C78}" destId="{D5824EEF-04EA-4D11-9C27-A77F48DEA012}" srcOrd="0" destOrd="0" presId="urn:microsoft.com/office/officeart/2005/8/layout/default"/>
    <dgm:cxn modelId="{7EC2A1B3-E3F6-4145-B96C-52CC144F1D3B}" type="presParOf" srcId="{B2892626-5610-4CBB-9116-208DE9648C78}" destId="{E686678D-921C-4658-A64F-BAEA70B337FF}" srcOrd="1" destOrd="0" presId="urn:microsoft.com/office/officeart/2005/8/layout/default"/>
    <dgm:cxn modelId="{D4F82CAA-B508-49D2-91BF-4C080E8E6722}" type="presParOf" srcId="{B2892626-5610-4CBB-9116-208DE9648C78}" destId="{53B82828-AD45-4B11-A86F-3D504450F57C}" srcOrd="2" destOrd="0" presId="urn:microsoft.com/office/officeart/2005/8/layout/default"/>
    <dgm:cxn modelId="{22ACD640-A4A4-4060-99FF-E3B3871FA1C9}" type="presParOf" srcId="{B2892626-5610-4CBB-9116-208DE9648C78}" destId="{B637B94B-D0F5-478B-A004-7EDBB0BBBDCF}" srcOrd="3" destOrd="0" presId="urn:microsoft.com/office/officeart/2005/8/layout/default"/>
    <dgm:cxn modelId="{95DE73E4-F68E-4247-BD44-F183E18285CE}" type="presParOf" srcId="{B2892626-5610-4CBB-9116-208DE9648C78}" destId="{1BBE9162-AD71-4988-98E2-CD871DEE39E4}" srcOrd="4" destOrd="0" presId="urn:microsoft.com/office/officeart/2005/8/layout/default"/>
    <dgm:cxn modelId="{6B8DCDA8-F0E5-4EAB-BA7E-992C64C9E25F}" type="presParOf" srcId="{B2892626-5610-4CBB-9116-208DE9648C78}" destId="{349507F3-7F09-4AD1-9482-24C1008CD9E8}" srcOrd="5" destOrd="0" presId="urn:microsoft.com/office/officeart/2005/8/layout/default"/>
    <dgm:cxn modelId="{0E885CAC-7532-4A94-B1DB-75821A00805C}" type="presParOf" srcId="{B2892626-5610-4CBB-9116-208DE9648C78}" destId="{AE1D43D2-7EDC-4B75-BB24-32D126BDDEEC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97DAE2-2ECC-4965-B0F4-40B1B56A9457}" type="doc">
      <dgm:prSet loTypeId="urn:microsoft.com/office/officeart/2005/8/layout/StepDownProcess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AAE92A1-7934-4444-931B-87017BA7262D}">
      <dgm:prSet phldrT="[Текст]"/>
      <dgm:spPr/>
      <dgm:t>
        <a:bodyPr/>
        <a:lstStyle/>
        <a:p>
          <a:r>
            <a:rPr lang="ru-RU" dirty="0" smtClean="0"/>
            <a:t>Извлечение бюллетеней из стационарных ящиков (урн) и подсчет голосов</a:t>
          </a:r>
          <a:endParaRPr lang="ru-RU" dirty="0"/>
        </a:p>
      </dgm:t>
    </dgm:pt>
    <dgm:pt modelId="{2672742E-76DD-4DA9-98D7-A1BB18431C61}" type="parTrans" cxnId="{A8359563-882D-45F2-8039-2FFE20D53578}">
      <dgm:prSet/>
      <dgm:spPr/>
      <dgm:t>
        <a:bodyPr/>
        <a:lstStyle/>
        <a:p>
          <a:endParaRPr lang="ru-RU"/>
        </a:p>
      </dgm:t>
    </dgm:pt>
    <dgm:pt modelId="{4881A1C3-B1E6-4FC5-A315-576BA50E53AF}" type="sibTrans" cxnId="{A8359563-882D-45F2-8039-2FFE20D53578}">
      <dgm:prSet/>
      <dgm:spPr/>
      <dgm:t>
        <a:bodyPr/>
        <a:lstStyle/>
        <a:p>
          <a:endParaRPr lang="ru-RU"/>
        </a:p>
      </dgm:t>
    </dgm:pt>
    <dgm:pt modelId="{930E64DF-6E02-4444-8783-C5499BD0BC26}">
      <dgm:prSet phldrT="[Текст]"/>
      <dgm:spPr/>
      <dgm:t>
        <a:bodyPr/>
        <a:lstStyle/>
        <a:p>
          <a:r>
            <a:rPr lang="ru-RU" dirty="0" smtClean="0"/>
            <a:t>Сортировка бюллетеней по пачкам</a:t>
          </a:r>
          <a:endParaRPr lang="ru-RU" dirty="0"/>
        </a:p>
      </dgm:t>
    </dgm:pt>
    <dgm:pt modelId="{F0137542-680B-4573-87B9-FD9FD88D0606}" type="parTrans" cxnId="{9E1CF8EA-2EEA-4057-9893-E6DE8625E636}">
      <dgm:prSet/>
      <dgm:spPr/>
      <dgm:t>
        <a:bodyPr/>
        <a:lstStyle/>
        <a:p>
          <a:endParaRPr lang="ru-RU"/>
        </a:p>
      </dgm:t>
    </dgm:pt>
    <dgm:pt modelId="{A8F1DA92-1B67-4C8F-821F-7494FB082D2B}" type="sibTrans" cxnId="{9E1CF8EA-2EEA-4057-9893-E6DE8625E636}">
      <dgm:prSet/>
      <dgm:spPr/>
      <dgm:t>
        <a:bodyPr/>
        <a:lstStyle/>
        <a:p>
          <a:endParaRPr lang="ru-RU"/>
        </a:p>
      </dgm:t>
    </dgm:pt>
    <dgm:pt modelId="{BB2B7C3A-3AF2-4821-8FAB-353E4E31B25D}">
      <dgm:prSet phldrT="[Текст]"/>
      <dgm:spPr/>
      <dgm:t>
        <a:bodyPr/>
        <a:lstStyle/>
        <a:p>
          <a:r>
            <a:rPr lang="ru-RU" dirty="0" smtClean="0"/>
            <a:t>Оглашается каждая отметка в условиях визуального контроля</a:t>
          </a:r>
          <a:endParaRPr lang="ru-RU" dirty="0"/>
        </a:p>
      </dgm:t>
    </dgm:pt>
    <dgm:pt modelId="{8DD99312-3423-4EAF-B781-85E96A53A6EC}" type="parTrans" cxnId="{50465465-B341-49AC-A280-409A63208D26}">
      <dgm:prSet/>
      <dgm:spPr/>
      <dgm:t>
        <a:bodyPr/>
        <a:lstStyle/>
        <a:p>
          <a:endParaRPr lang="ru-RU"/>
        </a:p>
      </dgm:t>
    </dgm:pt>
    <dgm:pt modelId="{BD5B4DF2-85B4-4F72-B033-CAC81F1D1C39}" type="sibTrans" cxnId="{50465465-B341-49AC-A280-409A63208D26}">
      <dgm:prSet/>
      <dgm:spPr/>
      <dgm:t>
        <a:bodyPr/>
        <a:lstStyle/>
        <a:p>
          <a:endParaRPr lang="ru-RU"/>
        </a:p>
      </dgm:t>
    </dgm:pt>
    <dgm:pt modelId="{4E379FA3-C99D-47B6-8424-66E99CE56623}" type="pres">
      <dgm:prSet presAssocID="{9F97DAE2-2ECC-4965-B0F4-40B1B56A945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AA24945-F26C-41AD-8A23-79C896381551}" type="pres">
      <dgm:prSet presAssocID="{2AAE92A1-7934-4444-931B-87017BA7262D}" presName="composite" presStyleCnt="0"/>
      <dgm:spPr/>
    </dgm:pt>
    <dgm:pt modelId="{1C44F4E6-3453-459C-8BDA-398EB676235D}" type="pres">
      <dgm:prSet presAssocID="{2AAE92A1-7934-4444-931B-87017BA7262D}" presName="bentUpArrow1" presStyleLbl="alignImgPlace1" presStyleIdx="0" presStyleCnt="1"/>
      <dgm:spPr/>
    </dgm:pt>
    <dgm:pt modelId="{E26D9CC1-7851-4268-AABA-F37AC696F5CE}" type="pres">
      <dgm:prSet presAssocID="{2AAE92A1-7934-4444-931B-87017BA7262D}" presName="ParentText" presStyleLbl="node1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B2D10A-1554-44CC-8CB0-16C83E2FD1D9}" type="pres">
      <dgm:prSet presAssocID="{2AAE92A1-7934-4444-931B-87017BA7262D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237958-26F7-4038-9551-C25AE77D078F}" type="pres">
      <dgm:prSet presAssocID="{4881A1C3-B1E6-4FC5-A315-576BA50E53AF}" presName="sibTrans" presStyleCnt="0"/>
      <dgm:spPr/>
    </dgm:pt>
    <dgm:pt modelId="{76451D8F-C27A-4500-B06B-1FF4AD42FF72}" type="pres">
      <dgm:prSet presAssocID="{930E64DF-6E02-4444-8783-C5499BD0BC26}" presName="composite" presStyleCnt="0"/>
      <dgm:spPr/>
    </dgm:pt>
    <dgm:pt modelId="{4C882F47-A619-4035-80DE-FECA9978147C}" type="pres">
      <dgm:prSet presAssocID="{930E64DF-6E02-4444-8783-C5499BD0BC26}" presName="ParentText" presStyleLbl="node1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7CA0CC-FB7D-4AF6-8298-ACBF742CA751}" type="pres">
      <dgm:prSet presAssocID="{930E64DF-6E02-4444-8783-C5499BD0BC26}" presName="Final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8359563-882D-45F2-8039-2FFE20D53578}" srcId="{9F97DAE2-2ECC-4965-B0F4-40B1B56A9457}" destId="{2AAE92A1-7934-4444-931B-87017BA7262D}" srcOrd="0" destOrd="0" parTransId="{2672742E-76DD-4DA9-98D7-A1BB18431C61}" sibTransId="{4881A1C3-B1E6-4FC5-A315-576BA50E53AF}"/>
    <dgm:cxn modelId="{E86ADC52-4CDB-42BF-9DA7-2B92410D3CC2}" type="presOf" srcId="{9F97DAE2-2ECC-4965-B0F4-40B1B56A9457}" destId="{4E379FA3-C99D-47B6-8424-66E99CE56623}" srcOrd="0" destOrd="0" presId="urn:microsoft.com/office/officeart/2005/8/layout/StepDownProcess"/>
    <dgm:cxn modelId="{9E1CF8EA-2EEA-4057-9893-E6DE8625E636}" srcId="{9F97DAE2-2ECC-4965-B0F4-40B1B56A9457}" destId="{930E64DF-6E02-4444-8783-C5499BD0BC26}" srcOrd="1" destOrd="0" parTransId="{F0137542-680B-4573-87B9-FD9FD88D0606}" sibTransId="{A8F1DA92-1B67-4C8F-821F-7494FB082D2B}"/>
    <dgm:cxn modelId="{50465465-B341-49AC-A280-409A63208D26}" srcId="{930E64DF-6E02-4444-8783-C5499BD0BC26}" destId="{BB2B7C3A-3AF2-4821-8FAB-353E4E31B25D}" srcOrd="0" destOrd="0" parTransId="{8DD99312-3423-4EAF-B781-85E96A53A6EC}" sibTransId="{BD5B4DF2-85B4-4F72-B033-CAC81F1D1C39}"/>
    <dgm:cxn modelId="{1D19EB48-F489-4247-8726-12903DFE3088}" type="presOf" srcId="{BB2B7C3A-3AF2-4821-8FAB-353E4E31B25D}" destId="{647CA0CC-FB7D-4AF6-8298-ACBF742CA751}" srcOrd="0" destOrd="0" presId="urn:microsoft.com/office/officeart/2005/8/layout/StepDownProcess"/>
    <dgm:cxn modelId="{31C6B786-5BBB-48E9-BD67-CFC845ABB122}" type="presOf" srcId="{930E64DF-6E02-4444-8783-C5499BD0BC26}" destId="{4C882F47-A619-4035-80DE-FECA9978147C}" srcOrd="0" destOrd="0" presId="urn:microsoft.com/office/officeart/2005/8/layout/StepDownProcess"/>
    <dgm:cxn modelId="{91D5DC5F-5452-4F73-AE3E-D838E6A96F73}" type="presOf" srcId="{2AAE92A1-7934-4444-931B-87017BA7262D}" destId="{E26D9CC1-7851-4268-AABA-F37AC696F5CE}" srcOrd="0" destOrd="0" presId="urn:microsoft.com/office/officeart/2005/8/layout/StepDownProcess"/>
    <dgm:cxn modelId="{3D39AA2A-2C88-49C7-A844-95D6276C9638}" type="presParOf" srcId="{4E379FA3-C99D-47B6-8424-66E99CE56623}" destId="{7AA24945-F26C-41AD-8A23-79C896381551}" srcOrd="0" destOrd="0" presId="urn:microsoft.com/office/officeart/2005/8/layout/StepDownProcess"/>
    <dgm:cxn modelId="{A8CA87BB-9324-4E87-A2DA-9569A93AEA54}" type="presParOf" srcId="{7AA24945-F26C-41AD-8A23-79C896381551}" destId="{1C44F4E6-3453-459C-8BDA-398EB676235D}" srcOrd="0" destOrd="0" presId="urn:microsoft.com/office/officeart/2005/8/layout/StepDownProcess"/>
    <dgm:cxn modelId="{80DF20D5-95FA-450A-AD78-1926D7282472}" type="presParOf" srcId="{7AA24945-F26C-41AD-8A23-79C896381551}" destId="{E26D9CC1-7851-4268-AABA-F37AC696F5CE}" srcOrd="1" destOrd="0" presId="urn:microsoft.com/office/officeart/2005/8/layout/StepDownProcess"/>
    <dgm:cxn modelId="{1FB60B41-88B2-4B6F-B0CC-BA881B603FEB}" type="presParOf" srcId="{7AA24945-F26C-41AD-8A23-79C896381551}" destId="{CCB2D10A-1554-44CC-8CB0-16C83E2FD1D9}" srcOrd="2" destOrd="0" presId="urn:microsoft.com/office/officeart/2005/8/layout/StepDownProcess"/>
    <dgm:cxn modelId="{0D26767F-FD61-40AE-A9C8-E32CDBEAB608}" type="presParOf" srcId="{4E379FA3-C99D-47B6-8424-66E99CE56623}" destId="{68237958-26F7-4038-9551-C25AE77D078F}" srcOrd="1" destOrd="0" presId="urn:microsoft.com/office/officeart/2005/8/layout/StepDownProcess"/>
    <dgm:cxn modelId="{FAB6B009-508A-41FC-9D3B-355043261EDF}" type="presParOf" srcId="{4E379FA3-C99D-47B6-8424-66E99CE56623}" destId="{76451D8F-C27A-4500-B06B-1FF4AD42FF72}" srcOrd="2" destOrd="0" presId="urn:microsoft.com/office/officeart/2005/8/layout/StepDownProcess"/>
    <dgm:cxn modelId="{883459D1-CBD2-498C-8D4F-BBA93D5AC08B}" type="presParOf" srcId="{76451D8F-C27A-4500-B06B-1FF4AD42FF72}" destId="{4C882F47-A619-4035-80DE-FECA9978147C}" srcOrd="0" destOrd="0" presId="urn:microsoft.com/office/officeart/2005/8/layout/StepDownProcess"/>
    <dgm:cxn modelId="{71BD1CF8-6EFC-40F6-9B6A-DBE01487F369}" type="presParOf" srcId="{76451D8F-C27A-4500-B06B-1FF4AD42FF72}" destId="{647CA0CC-FB7D-4AF6-8298-ACBF742CA751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97DAE2-2ECC-4965-B0F4-40B1B56A9457}" type="doc">
      <dgm:prSet loTypeId="urn:microsoft.com/office/officeart/2005/8/layout/StepDownProcess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AAE92A1-7934-4444-931B-87017BA7262D}">
      <dgm:prSet phldrT="[Текст]"/>
      <dgm:spPr/>
      <dgm:t>
        <a:bodyPr/>
        <a:lstStyle/>
        <a:p>
          <a:r>
            <a:rPr lang="ru-RU" dirty="0" smtClean="0"/>
            <a:t>После сортировки – пересчет каждой пачки</a:t>
          </a:r>
          <a:endParaRPr lang="ru-RU" dirty="0"/>
        </a:p>
      </dgm:t>
    </dgm:pt>
    <dgm:pt modelId="{2672742E-76DD-4DA9-98D7-A1BB18431C61}" type="parTrans" cxnId="{A8359563-882D-45F2-8039-2FFE20D53578}">
      <dgm:prSet/>
      <dgm:spPr/>
      <dgm:t>
        <a:bodyPr/>
        <a:lstStyle/>
        <a:p>
          <a:endParaRPr lang="ru-RU"/>
        </a:p>
      </dgm:t>
    </dgm:pt>
    <dgm:pt modelId="{4881A1C3-B1E6-4FC5-A315-576BA50E53AF}" type="sibTrans" cxnId="{A8359563-882D-45F2-8039-2FFE20D53578}">
      <dgm:prSet/>
      <dgm:spPr/>
      <dgm:t>
        <a:bodyPr/>
        <a:lstStyle/>
        <a:p>
          <a:endParaRPr lang="ru-RU"/>
        </a:p>
      </dgm:t>
    </dgm:pt>
    <dgm:pt modelId="{930E64DF-6E02-4444-8783-C5499BD0BC26}">
      <dgm:prSet phldrT="[Текст]"/>
      <dgm:spPr/>
      <dgm:t>
        <a:bodyPr/>
        <a:lstStyle/>
        <a:p>
          <a:r>
            <a:rPr lang="ru-RU" dirty="0" smtClean="0"/>
            <a:t>Перекладывание каждого бюллетеня</a:t>
          </a:r>
          <a:br>
            <a:rPr lang="ru-RU" dirty="0" smtClean="0"/>
          </a:br>
          <a:r>
            <a:rPr lang="ru-RU" dirty="0" smtClean="0"/>
            <a:t>*Визуальный контроль</a:t>
          </a:r>
          <a:endParaRPr lang="ru-RU" dirty="0"/>
        </a:p>
      </dgm:t>
    </dgm:pt>
    <dgm:pt modelId="{F0137542-680B-4573-87B9-FD9FD88D0606}" type="parTrans" cxnId="{9E1CF8EA-2EEA-4057-9893-E6DE8625E636}">
      <dgm:prSet/>
      <dgm:spPr/>
      <dgm:t>
        <a:bodyPr/>
        <a:lstStyle/>
        <a:p>
          <a:endParaRPr lang="ru-RU"/>
        </a:p>
      </dgm:t>
    </dgm:pt>
    <dgm:pt modelId="{A8F1DA92-1B67-4C8F-821F-7494FB082D2B}" type="sibTrans" cxnId="{9E1CF8EA-2EEA-4057-9893-E6DE8625E636}">
      <dgm:prSet/>
      <dgm:spPr/>
      <dgm:t>
        <a:bodyPr/>
        <a:lstStyle/>
        <a:p>
          <a:endParaRPr lang="ru-RU"/>
        </a:p>
      </dgm:t>
    </dgm:pt>
    <dgm:pt modelId="{BB2B7C3A-3AF2-4821-8FAB-353E4E31B25D}">
      <dgm:prSet phldrT="[Текст]"/>
      <dgm:spPr/>
      <dgm:t>
        <a:bodyPr/>
        <a:lstStyle/>
        <a:p>
          <a:r>
            <a:rPr lang="ru-RU" dirty="0" smtClean="0"/>
            <a:t>Содержание каждого бюллетеня оглашается </a:t>
          </a:r>
          <a:r>
            <a:rPr lang="ru-RU" b="1" dirty="0" smtClean="0"/>
            <a:t>ОТДЕЛЬНО</a:t>
          </a:r>
          <a:endParaRPr lang="ru-RU" dirty="0"/>
        </a:p>
      </dgm:t>
    </dgm:pt>
    <dgm:pt modelId="{8DD99312-3423-4EAF-B781-85E96A53A6EC}" type="parTrans" cxnId="{50465465-B341-49AC-A280-409A63208D26}">
      <dgm:prSet/>
      <dgm:spPr/>
      <dgm:t>
        <a:bodyPr/>
        <a:lstStyle/>
        <a:p>
          <a:endParaRPr lang="ru-RU"/>
        </a:p>
      </dgm:t>
    </dgm:pt>
    <dgm:pt modelId="{BD5B4DF2-85B4-4F72-B033-CAC81F1D1C39}" type="sibTrans" cxnId="{50465465-B341-49AC-A280-409A63208D26}">
      <dgm:prSet/>
      <dgm:spPr/>
      <dgm:t>
        <a:bodyPr/>
        <a:lstStyle/>
        <a:p>
          <a:endParaRPr lang="ru-RU"/>
        </a:p>
      </dgm:t>
    </dgm:pt>
    <dgm:pt modelId="{4E379FA3-C99D-47B6-8424-66E99CE56623}" type="pres">
      <dgm:prSet presAssocID="{9F97DAE2-2ECC-4965-B0F4-40B1B56A945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AA24945-F26C-41AD-8A23-79C896381551}" type="pres">
      <dgm:prSet presAssocID="{2AAE92A1-7934-4444-931B-87017BA7262D}" presName="composite" presStyleCnt="0"/>
      <dgm:spPr/>
    </dgm:pt>
    <dgm:pt modelId="{1C44F4E6-3453-459C-8BDA-398EB676235D}" type="pres">
      <dgm:prSet presAssocID="{2AAE92A1-7934-4444-931B-87017BA7262D}" presName="bentUpArrow1" presStyleLbl="alignImgPlace1" presStyleIdx="0" presStyleCnt="1"/>
      <dgm:spPr/>
    </dgm:pt>
    <dgm:pt modelId="{E26D9CC1-7851-4268-AABA-F37AC696F5CE}" type="pres">
      <dgm:prSet presAssocID="{2AAE92A1-7934-4444-931B-87017BA7262D}" presName="ParentText" presStyleLbl="node1" presStyleIdx="0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B2D10A-1554-44CC-8CB0-16C83E2FD1D9}" type="pres">
      <dgm:prSet presAssocID="{2AAE92A1-7934-4444-931B-87017BA7262D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237958-26F7-4038-9551-C25AE77D078F}" type="pres">
      <dgm:prSet presAssocID="{4881A1C3-B1E6-4FC5-A315-576BA50E53AF}" presName="sibTrans" presStyleCnt="0"/>
      <dgm:spPr/>
    </dgm:pt>
    <dgm:pt modelId="{76451D8F-C27A-4500-B06B-1FF4AD42FF72}" type="pres">
      <dgm:prSet presAssocID="{930E64DF-6E02-4444-8783-C5499BD0BC26}" presName="composite" presStyleCnt="0"/>
      <dgm:spPr/>
    </dgm:pt>
    <dgm:pt modelId="{4C882F47-A619-4035-80DE-FECA9978147C}" type="pres">
      <dgm:prSet presAssocID="{930E64DF-6E02-4444-8783-C5499BD0BC26}" presName="ParentText" presStyleLbl="node1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7CA0CC-FB7D-4AF6-8298-ACBF742CA751}" type="pres">
      <dgm:prSet presAssocID="{930E64DF-6E02-4444-8783-C5499BD0BC26}" presName="Final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CBA66B-8C83-4CDE-B7FA-C62C74B689EF}" type="presOf" srcId="{930E64DF-6E02-4444-8783-C5499BD0BC26}" destId="{4C882F47-A619-4035-80DE-FECA9978147C}" srcOrd="0" destOrd="0" presId="urn:microsoft.com/office/officeart/2005/8/layout/StepDownProcess"/>
    <dgm:cxn modelId="{DFBFCD04-645F-4486-A73E-B855F90FF059}" type="presOf" srcId="{9F97DAE2-2ECC-4965-B0F4-40B1B56A9457}" destId="{4E379FA3-C99D-47B6-8424-66E99CE56623}" srcOrd="0" destOrd="0" presId="urn:microsoft.com/office/officeart/2005/8/layout/StepDownProcess"/>
    <dgm:cxn modelId="{A8359563-882D-45F2-8039-2FFE20D53578}" srcId="{9F97DAE2-2ECC-4965-B0F4-40B1B56A9457}" destId="{2AAE92A1-7934-4444-931B-87017BA7262D}" srcOrd="0" destOrd="0" parTransId="{2672742E-76DD-4DA9-98D7-A1BB18431C61}" sibTransId="{4881A1C3-B1E6-4FC5-A315-576BA50E53AF}"/>
    <dgm:cxn modelId="{9E1CF8EA-2EEA-4057-9893-E6DE8625E636}" srcId="{9F97DAE2-2ECC-4965-B0F4-40B1B56A9457}" destId="{930E64DF-6E02-4444-8783-C5499BD0BC26}" srcOrd="1" destOrd="0" parTransId="{F0137542-680B-4573-87B9-FD9FD88D0606}" sibTransId="{A8F1DA92-1B67-4C8F-821F-7494FB082D2B}"/>
    <dgm:cxn modelId="{E8F45BA8-1392-4775-8E95-3DF8E77469BA}" type="presOf" srcId="{BB2B7C3A-3AF2-4821-8FAB-353E4E31B25D}" destId="{647CA0CC-FB7D-4AF6-8298-ACBF742CA751}" srcOrd="0" destOrd="0" presId="urn:microsoft.com/office/officeart/2005/8/layout/StepDownProcess"/>
    <dgm:cxn modelId="{50465465-B341-49AC-A280-409A63208D26}" srcId="{930E64DF-6E02-4444-8783-C5499BD0BC26}" destId="{BB2B7C3A-3AF2-4821-8FAB-353E4E31B25D}" srcOrd="0" destOrd="0" parTransId="{8DD99312-3423-4EAF-B781-85E96A53A6EC}" sibTransId="{BD5B4DF2-85B4-4F72-B033-CAC81F1D1C39}"/>
    <dgm:cxn modelId="{23A4721A-234D-43A4-AB05-569DFE4AC2EE}" type="presOf" srcId="{2AAE92A1-7934-4444-931B-87017BA7262D}" destId="{E26D9CC1-7851-4268-AABA-F37AC696F5CE}" srcOrd="0" destOrd="0" presId="urn:microsoft.com/office/officeart/2005/8/layout/StepDownProcess"/>
    <dgm:cxn modelId="{623960EC-C3F4-4D07-9032-418443A357A2}" type="presParOf" srcId="{4E379FA3-C99D-47B6-8424-66E99CE56623}" destId="{7AA24945-F26C-41AD-8A23-79C896381551}" srcOrd="0" destOrd="0" presId="urn:microsoft.com/office/officeart/2005/8/layout/StepDownProcess"/>
    <dgm:cxn modelId="{94B38080-5400-41CE-858D-D7EE2AFDB0B8}" type="presParOf" srcId="{7AA24945-F26C-41AD-8A23-79C896381551}" destId="{1C44F4E6-3453-459C-8BDA-398EB676235D}" srcOrd="0" destOrd="0" presId="urn:microsoft.com/office/officeart/2005/8/layout/StepDownProcess"/>
    <dgm:cxn modelId="{0522C953-2E0F-407E-9938-5DA54D383336}" type="presParOf" srcId="{7AA24945-F26C-41AD-8A23-79C896381551}" destId="{E26D9CC1-7851-4268-AABA-F37AC696F5CE}" srcOrd="1" destOrd="0" presId="urn:microsoft.com/office/officeart/2005/8/layout/StepDownProcess"/>
    <dgm:cxn modelId="{8D3EA395-4D0E-43D1-8C58-5F8EC81CD350}" type="presParOf" srcId="{7AA24945-F26C-41AD-8A23-79C896381551}" destId="{CCB2D10A-1554-44CC-8CB0-16C83E2FD1D9}" srcOrd="2" destOrd="0" presId="urn:microsoft.com/office/officeart/2005/8/layout/StepDownProcess"/>
    <dgm:cxn modelId="{1C912EA5-E5DC-4F38-8938-0132B0DAB702}" type="presParOf" srcId="{4E379FA3-C99D-47B6-8424-66E99CE56623}" destId="{68237958-26F7-4038-9551-C25AE77D078F}" srcOrd="1" destOrd="0" presId="urn:microsoft.com/office/officeart/2005/8/layout/StepDownProcess"/>
    <dgm:cxn modelId="{3283EB79-1A5F-48C4-ACC8-91D9953EF50A}" type="presParOf" srcId="{4E379FA3-C99D-47B6-8424-66E99CE56623}" destId="{76451D8F-C27A-4500-B06B-1FF4AD42FF72}" srcOrd="2" destOrd="0" presId="urn:microsoft.com/office/officeart/2005/8/layout/StepDownProcess"/>
    <dgm:cxn modelId="{D89B47A7-64C8-4802-A147-E95AE8650B1E}" type="presParOf" srcId="{76451D8F-C27A-4500-B06B-1FF4AD42FF72}" destId="{4C882F47-A619-4035-80DE-FECA9978147C}" srcOrd="0" destOrd="0" presId="urn:microsoft.com/office/officeart/2005/8/layout/StepDownProcess"/>
    <dgm:cxn modelId="{ADDC6692-2D04-43D1-87AA-3D1D4F046DF5}" type="presParOf" srcId="{76451D8F-C27A-4500-B06B-1FF4AD42FF72}" destId="{647CA0CC-FB7D-4AF6-8298-ACBF742CA751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F97DAE2-2ECC-4965-B0F4-40B1B56A9457}" type="doc">
      <dgm:prSet loTypeId="urn:microsoft.com/office/officeart/2005/8/layout/StepDownProcess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AAE92A1-7934-4444-931B-87017BA7262D}">
      <dgm:prSet phldrT="[Текст]"/>
      <dgm:spPr/>
      <dgm:t>
        <a:bodyPr/>
        <a:lstStyle/>
        <a:p>
          <a:r>
            <a:rPr lang="ru-RU" dirty="0" smtClean="0"/>
            <a:t>Проверка контрольных соотношений</a:t>
          </a:r>
          <a:endParaRPr lang="ru-RU" dirty="0"/>
        </a:p>
      </dgm:t>
    </dgm:pt>
    <dgm:pt modelId="{2672742E-76DD-4DA9-98D7-A1BB18431C61}" type="parTrans" cxnId="{A8359563-882D-45F2-8039-2FFE20D53578}">
      <dgm:prSet/>
      <dgm:spPr/>
      <dgm:t>
        <a:bodyPr/>
        <a:lstStyle/>
        <a:p>
          <a:endParaRPr lang="ru-RU"/>
        </a:p>
      </dgm:t>
    </dgm:pt>
    <dgm:pt modelId="{4881A1C3-B1E6-4FC5-A315-576BA50E53AF}" type="sibTrans" cxnId="{A8359563-882D-45F2-8039-2FFE20D53578}">
      <dgm:prSet/>
      <dgm:spPr/>
      <dgm:t>
        <a:bodyPr/>
        <a:lstStyle/>
        <a:p>
          <a:endParaRPr lang="ru-RU"/>
        </a:p>
      </dgm:t>
    </dgm:pt>
    <dgm:pt modelId="{1313B1A8-EB50-4FE4-BC11-7BE3D9A48668}">
      <dgm:prSet phldrT="[Текст]"/>
      <dgm:spPr/>
      <dgm:t>
        <a:bodyPr/>
        <a:lstStyle/>
        <a:p>
          <a:r>
            <a:rPr lang="ru-RU" dirty="0" smtClean="0"/>
            <a:t>Проведение итогового заседания комиссии</a:t>
          </a:r>
          <a:endParaRPr lang="ru-RU" dirty="0"/>
        </a:p>
      </dgm:t>
    </dgm:pt>
    <dgm:pt modelId="{A8145EF2-54BC-46D0-8A1E-554478E5B3F4}" type="parTrans" cxnId="{2CD9E16B-BC9E-44BD-AA56-5012D5A2B9AF}">
      <dgm:prSet/>
      <dgm:spPr/>
      <dgm:t>
        <a:bodyPr/>
        <a:lstStyle/>
        <a:p>
          <a:endParaRPr lang="ru-RU"/>
        </a:p>
      </dgm:t>
    </dgm:pt>
    <dgm:pt modelId="{911B135E-0D29-46EB-AA3D-63F8E4ACDCEE}" type="sibTrans" cxnId="{2CD9E16B-BC9E-44BD-AA56-5012D5A2B9AF}">
      <dgm:prSet/>
      <dgm:spPr/>
      <dgm:t>
        <a:bodyPr/>
        <a:lstStyle/>
        <a:p>
          <a:endParaRPr lang="ru-RU"/>
        </a:p>
      </dgm:t>
    </dgm:pt>
    <dgm:pt modelId="{0D2FD9DC-1FF4-44A7-94C4-AF60F6BB9E20}">
      <dgm:prSet phldrT="[Текст]"/>
      <dgm:spPr/>
      <dgm:t>
        <a:bodyPr/>
        <a:lstStyle/>
        <a:p>
          <a:r>
            <a:rPr lang="ru-RU" dirty="0" smtClean="0"/>
            <a:t>Рассматриваются </a:t>
          </a:r>
          <a:r>
            <a:rPr lang="ru-RU" b="1" dirty="0" smtClean="0"/>
            <a:t>ВСЕ ЖАЛОБЫ</a:t>
          </a:r>
          <a:endParaRPr lang="ru-RU" dirty="0"/>
        </a:p>
      </dgm:t>
    </dgm:pt>
    <dgm:pt modelId="{78710329-5E63-44E8-B9F2-85372AA16316}" type="parTrans" cxnId="{B1AEA621-AD86-4088-93A5-A65E5B2FA309}">
      <dgm:prSet/>
      <dgm:spPr/>
      <dgm:t>
        <a:bodyPr/>
        <a:lstStyle/>
        <a:p>
          <a:endParaRPr lang="ru-RU"/>
        </a:p>
      </dgm:t>
    </dgm:pt>
    <dgm:pt modelId="{93A47288-265A-432C-A557-284CB37A7D92}" type="sibTrans" cxnId="{B1AEA621-AD86-4088-93A5-A65E5B2FA309}">
      <dgm:prSet/>
      <dgm:spPr/>
      <dgm:t>
        <a:bodyPr/>
        <a:lstStyle/>
        <a:p>
          <a:endParaRPr lang="ru-RU"/>
        </a:p>
      </dgm:t>
    </dgm:pt>
    <dgm:pt modelId="{56E3F32F-08BC-4342-B271-3B9A0AD3556A}">
      <dgm:prSet phldrT="[Текст]"/>
      <dgm:spPr/>
      <dgm:t>
        <a:bodyPr/>
        <a:lstStyle/>
        <a:p>
          <a:r>
            <a:rPr lang="ru-RU" dirty="0" smtClean="0"/>
            <a:t>Подписание протокола</a:t>
          </a:r>
        </a:p>
      </dgm:t>
    </dgm:pt>
    <dgm:pt modelId="{CB12E418-A12D-4362-B04C-D8E822F1EB1E}" type="parTrans" cxnId="{66D048F7-5B14-4F5B-B06B-FF34A9DFA58C}">
      <dgm:prSet/>
      <dgm:spPr/>
      <dgm:t>
        <a:bodyPr/>
        <a:lstStyle/>
        <a:p>
          <a:endParaRPr lang="ru-RU"/>
        </a:p>
      </dgm:t>
    </dgm:pt>
    <dgm:pt modelId="{F1C94B9B-63E3-4E7D-9E32-4B5653EB7358}" type="sibTrans" cxnId="{66D048F7-5B14-4F5B-B06B-FF34A9DFA58C}">
      <dgm:prSet/>
      <dgm:spPr/>
      <dgm:t>
        <a:bodyPr/>
        <a:lstStyle/>
        <a:p>
          <a:endParaRPr lang="ru-RU"/>
        </a:p>
      </dgm:t>
    </dgm:pt>
    <dgm:pt modelId="{B0A921FC-7A40-4BE0-8C56-A85D2ACE8F33}">
      <dgm:prSet phldrT="[Текст]"/>
      <dgm:spPr/>
      <dgm:t>
        <a:bodyPr/>
        <a:lstStyle/>
        <a:p>
          <a:r>
            <a:rPr lang="ru-RU" dirty="0" smtClean="0"/>
            <a:t>Получите копию</a:t>
          </a:r>
        </a:p>
      </dgm:t>
    </dgm:pt>
    <dgm:pt modelId="{55A2E72C-1771-4A19-9692-533EEFFEE515}" type="parTrans" cxnId="{A5D6287B-090E-4993-B9E7-4CB19D876E20}">
      <dgm:prSet/>
      <dgm:spPr/>
      <dgm:t>
        <a:bodyPr/>
        <a:lstStyle/>
        <a:p>
          <a:endParaRPr lang="ru-RU"/>
        </a:p>
      </dgm:t>
    </dgm:pt>
    <dgm:pt modelId="{6AA79D49-A18D-468C-904A-B8999E2745AA}" type="sibTrans" cxnId="{A5D6287B-090E-4993-B9E7-4CB19D876E20}">
      <dgm:prSet/>
      <dgm:spPr/>
      <dgm:t>
        <a:bodyPr/>
        <a:lstStyle/>
        <a:p>
          <a:endParaRPr lang="ru-RU"/>
        </a:p>
      </dgm:t>
    </dgm:pt>
    <dgm:pt modelId="{4E379FA3-C99D-47B6-8424-66E99CE56623}" type="pres">
      <dgm:prSet presAssocID="{9F97DAE2-2ECC-4965-B0F4-40B1B56A945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7AA24945-F26C-41AD-8A23-79C896381551}" type="pres">
      <dgm:prSet presAssocID="{2AAE92A1-7934-4444-931B-87017BA7262D}" presName="composite" presStyleCnt="0"/>
      <dgm:spPr/>
    </dgm:pt>
    <dgm:pt modelId="{1C44F4E6-3453-459C-8BDA-398EB676235D}" type="pres">
      <dgm:prSet presAssocID="{2AAE92A1-7934-4444-931B-87017BA7262D}" presName="bentUpArrow1" presStyleLbl="alignImgPlace1" presStyleIdx="0" presStyleCnt="2"/>
      <dgm:spPr/>
    </dgm:pt>
    <dgm:pt modelId="{E26D9CC1-7851-4268-AABA-F37AC696F5CE}" type="pres">
      <dgm:prSet presAssocID="{2AAE92A1-7934-4444-931B-87017BA7262D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B2D10A-1554-44CC-8CB0-16C83E2FD1D9}" type="pres">
      <dgm:prSet presAssocID="{2AAE92A1-7934-4444-931B-87017BA7262D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237958-26F7-4038-9551-C25AE77D078F}" type="pres">
      <dgm:prSet presAssocID="{4881A1C3-B1E6-4FC5-A315-576BA50E53AF}" presName="sibTrans" presStyleCnt="0"/>
      <dgm:spPr/>
    </dgm:pt>
    <dgm:pt modelId="{506FBCD1-0895-4EC7-9DBC-BCD68253D420}" type="pres">
      <dgm:prSet presAssocID="{1313B1A8-EB50-4FE4-BC11-7BE3D9A48668}" presName="composite" presStyleCnt="0"/>
      <dgm:spPr/>
    </dgm:pt>
    <dgm:pt modelId="{1826935A-DCB9-4987-84B4-BA2A37ABDCF3}" type="pres">
      <dgm:prSet presAssocID="{1313B1A8-EB50-4FE4-BC11-7BE3D9A48668}" presName="bentUpArrow1" presStyleLbl="alignImgPlace1" presStyleIdx="1" presStyleCnt="2"/>
      <dgm:spPr/>
    </dgm:pt>
    <dgm:pt modelId="{30CD4037-D881-4013-B6EB-C1020CCCB161}" type="pres">
      <dgm:prSet presAssocID="{1313B1A8-EB50-4FE4-BC11-7BE3D9A48668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D05030-D1CD-4911-9733-FCA22AB2DE1F}" type="pres">
      <dgm:prSet presAssocID="{1313B1A8-EB50-4FE4-BC11-7BE3D9A48668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F2DEF6-80A4-4B1F-9CBA-AF9276C779E3}" type="pres">
      <dgm:prSet presAssocID="{911B135E-0D29-46EB-AA3D-63F8E4ACDCEE}" presName="sibTrans" presStyleCnt="0"/>
      <dgm:spPr/>
    </dgm:pt>
    <dgm:pt modelId="{337C5482-F393-4688-A718-70A69FB273F1}" type="pres">
      <dgm:prSet presAssocID="{56E3F32F-08BC-4342-B271-3B9A0AD3556A}" presName="composite" presStyleCnt="0"/>
      <dgm:spPr/>
    </dgm:pt>
    <dgm:pt modelId="{07CACF8C-639A-4597-9A3E-7FD18BB16CE9}" type="pres">
      <dgm:prSet presAssocID="{56E3F32F-08BC-4342-B271-3B9A0AD3556A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E15952-7241-4EC6-9AFD-5566F5A46918}" type="pres">
      <dgm:prSet presAssocID="{56E3F32F-08BC-4342-B271-3B9A0AD3556A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5D6287B-090E-4993-B9E7-4CB19D876E20}" srcId="{56E3F32F-08BC-4342-B271-3B9A0AD3556A}" destId="{B0A921FC-7A40-4BE0-8C56-A85D2ACE8F33}" srcOrd="0" destOrd="0" parTransId="{55A2E72C-1771-4A19-9692-533EEFFEE515}" sibTransId="{6AA79D49-A18D-468C-904A-B8999E2745AA}"/>
    <dgm:cxn modelId="{D4A44F31-BCDE-4520-8C20-7F04764DF149}" type="presOf" srcId="{56E3F32F-08BC-4342-B271-3B9A0AD3556A}" destId="{07CACF8C-639A-4597-9A3E-7FD18BB16CE9}" srcOrd="0" destOrd="0" presId="urn:microsoft.com/office/officeart/2005/8/layout/StepDownProcess"/>
    <dgm:cxn modelId="{8D1CC6ED-47B4-4348-B5F6-93DAC7AC97EB}" type="presOf" srcId="{2AAE92A1-7934-4444-931B-87017BA7262D}" destId="{E26D9CC1-7851-4268-AABA-F37AC696F5CE}" srcOrd="0" destOrd="0" presId="urn:microsoft.com/office/officeart/2005/8/layout/StepDownProcess"/>
    <dgm:cxn modelId="{F38D590E-C645-412C-981A-4D3348EC8681}" type="presOf" srcId="{B0A921FC-7A40-4BE0-8C56-A85D2ACE8F33}" destId="{BEE15952-7241-4EC6-9AFD-5566F5A46918}" srcOrd="0" destOrd="0" presId="urn:microsoft.com/office/officeart/2005/8/layout/StepDownProcess"/>
    <dgm:cxn modelId="{2CD9E16B-BC9E-44BD-AA56-5012D5A2B9AF}" srcId="{9F97DAE2-2ECC-4965-B0F4-40B1B56A9457}" destId="{1313B1A8-EB50-4FE4-BC11-7BE3D9A48668}" srcOrd="1" destOrd="0" parTransId="{A8145EF2-54BC-46D0-8A1E-554478E5B3F4}" sibTransId="{911B135E-0D29-46EB-AA3D-63F8E4ACDCEE}"/>
    <dgm:cxn modelId="{06EB01CC-C767-4F88-A714-165895D71B9C}" type="presOf" srcId="{9F97DAE2-2ECC-4965-B0F4-40B1B56A9457}" destId="{4E379FA3-C99D-47B6-8424-66E99CE56623}" srcOrd="0" destOrd="0" presId="urn:microsoft.com/office/officeart/2005/8/layout/StepDownProcess"/>
    <dgm:cxn modelId="{66D048F7-5B14-4F5B-B06B-FF34A9DFA58C}" srcId="{9F97DAE2-2ECC-4965-B0F4-40B1B56A9457}" destId="{56E3F32F-08BC-4342-B271-3B9A0AD3556A}" srcOrd="2" destOrd="0" parTransId="{CB12E418-A12D-4362-B04C-D8E822F1EB1E}" sibTransId="{F1C94B9B-63E3-4E7D-9E32-4B5653EB7358}"/>
    <dgm:cxn modelId="{3B83E3E4-B0CE-4D0D-823E-EBED66F6B745}" type="presOf" srcId="{1313B1A8-EB50-4FE4-BC11-7BE3D9A48668}" destId="{30CD4037-D881-4013-B6EB-C1020CCCB161}" srcOrd="0" destOrd="0" presId="urn:microsoft.com/office/officeart/2005/8/layout/StepDownProcess"/>
    <dgm:cxn modelId="{A8359563-882D-45F2-8039-2FFE20D53578}" srcId="{9F97DAE2-2ECC-4965-B0F4-40B1B56A9457}" destId="{2AAE92A1-7934-4444-931B-87017BA7262D}" srcOrd="0" destOrd="0" parTransId="{2672742E-76DD-4DA9-98D7-A1BB18431C61}" sibTransId="{4881A1C3-B1E6-4FC5-A315-576BA50E53AF}"/>
    <dgm:cxn modelId="{B1AEA621-AD86-4088-93A5-A65E5B2FA309}" srcId="{1313B1A8-EB50-4FE4-BC11-7BE3D9A48668}" destId="{0D2FD9DC-1FF4-44A7-94C4-AF60F6BB9E20}" srcOrd="0" destOrd="0" parTransId="{78710329-5E63-44E8-B9F2-85372AA16316}" sibTransId="{93A47288-265A-432C-A557-284CB37A7D92}"/>
    <dgm:cxn modelId="{5B3C97EF-5F8B-4FD2-BE56-8875DD7AB57D}" type="presOf" srcId="{0D2FD9DC-1FF4-44A7-94C4-AF60F6BB9E20}" destId="{A7D05030-D1CD-4911-9733-FCA22AB2DE1F}" srcOrd="0" destOrd="0" presId="urn:microsoft.com/office/officeart/2005/8/layout/StepDownProcess"/>
    <dgm:cxn modelId="{8D3458D7-F45B-4737-AEF8-6475EA1DECFF}" type="presParOf" srcId="{4E379FA3-C99D-47B6-8424-66E99CE56623}" destId="{7AA24945-F26C-41AD-8A23-79C896381551}" srcOrd="0" destOrd="0" presId="urn:microsoft.com/office/officeart/2005/8/layout/StepDownProcess"/>
    <dgm:cxn modelId="{6948247D-0B15-43A0-A847-D2EEB8442729}" type="presParOf" srcId="{7AA24945-F26C-41AD-8A23-79C896381551}" destId="{1C44F4E6-3453-459C-8BDA-398EB676235D}" srcOrd="0" destOrd="0" presId="urn:microsoft.com/office/officeart/2005/8/layout/StepDownProcess"/>
    <dgm:cxn modelId="{4D3B457B-E4CA-4095-B0E1-1BEADC950B30}" type="presParOf" srcId="{7AA24945-F26C-41AD-8A23-79C896381551}" destId="{E26D9CC1-7851-4268-AABA-F37AC696F5CE}" srcOrd="1" destOrd="0" presId="urn:microsoft.com/office/officeart/2005/8/layout/StepDownProcess"/>
    <dgm:cxn modelId="{99DE9705-7478-430F-AD6B-5FB67F6832CA}" type="presParOf" srcId="{7AA24945-F26C-41AD-8A23-79C896381551}" destId="{CCB2D10A-1554-44CC-8CB0-16C83E2FD1D9}" srcOrd="2" destOrd="0" presId="urn:microsoft.com/office/officeart/2005/8/layout/StepDownProcess"/>
    <dgm:cxn modelId="{EDF46417-3BAD-4F51-82C6-C63FDD8A31A7}" type="presParOf" srcId="{4E379FA3-C99D-47B6-8424-66E99CE56623}" destId="{68237958-26F7-4038-9551-C25AE77D078F}" srcOrd="1" destOrd="0" presId="urn:microsoft.com/office/officeart/2005/8/layout/StepDownProcess"/>
    <dgm:cxn modelId="{617CB174-C43E-42CC-B49A-7E6BB1E19BF0}" type="presParOf" srcId="{4E379FA3-C99D-47B6-8424-66E99CE56623}" destId="{506FBCD1-0895-4EC7-9DBC-BCD68253D420}" srcOrd="2" destOrd="0" presId="urn:microsoft.com/office/officeart/2005/8/layout/StepDownProcess"/>
    <dgm:cxn modelId="{159F6F2B-3AEB-4A1F-8014-AFE0019D089A}" type="presParOf" srcId="{506FBCD1-0895-4EC7-9DBC-BCD68253D420}" destId="{1826935A-DCB9-4987-84B4-BA2A37ABDCF3}" srcOrd="0" destOrd="0" presId="urn:microsoft.com/office/officeart/2005/8/layout/StepDownProcess"/>
    <dgm:cxn modelId="{A1CD0804-A7B1-42E2-A1B5-ED13D1F1B205}" type="presParOf" srcId="{506FBCD1-0895-4EC7-9DBC-BCD68253D420}" destId="{30CD4037-D881-4013-B6EB-C1020CCCB161}" srcOrd="1" destOrd="0" presId="urn:microsoft.com/office/officeart/2005/8/layout/StepDownProcess"/>
    <dgm:cxn modelId="{B425B072-DD98-4990-BBFE-37E17C618278}" type="presParOf" srcId="{506FBCD1-0895-4EC7-9DBC-BCD68253D420}" destId="{A7D05030-D1CD-4911-9733-FCA22AB2DE1F}" srcOrd="2" destOrd="0" presId="urn:microsoft.com/office/officeart/2005/8/layout/StepDownProcess"/>
    <dgm:cxn modelId="{7BFFB272-2134-4BE6-B4EC-12F1D0A66ADA}" type="presParOf" srcId="{4E379FA3-C99D-47B6-8424-66E99CE56623}" destId="{F6F2DEF6-80A4-4B1F-9CBA-AF9276C779E3}" srcOrd="3" destOrd="0" presId="urn:microsoft.com/office/officeart/2005/8/layout/StepDownProcess"/>
    <dgm:cxn modelId="{86D6DD97-A92B-4DAE-88B1-B98C7CB07807}" type="presParOf" srcId="{4E379FA3-C99D-47B6-8424-66E99CE56623}" destId="{337C5482-F393-4688-A718-70A69FB273F1}" srcOrd="4" destOrd="0" presId="urn:microsoft.com/office/officeart/2005/8/layout/StepDownProcess"/>
    <dgm:cxn modelId="{F381E60F-6448-4031-A4EC-ADD22B48FF96}" type="presParOf" srcId="{337C5482-F393-4688-A718-70A69FB273F1}" destId="{07CACF8C-639A-4597-9A3E-7FD18BB16CE9}" srcOrd="0" destOrd="0" presId="urn:microsoft.com/office/officeart/2005/8/layout/StepDownProcess"/>
    <dgm:cxn modelId="{CABF93D3-2F79-4999-B3C1-5C8514239F25}" type="presParOf" srcId="{337C5482-F393-4688-A718-70A69FB273F1}" destId="{BEE15952-7241-4EC6-9AFD-5566F5A46918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C840A9-AB23-49AB-9797-C35A71F874B2}">
      <dsp:nvSpPr>
        <dsp:cNvPr id="0" name=""/>
        <dsp:cNvSpPr/>
      </dsp:nvSpPr>
      <dsp:spPr>
        <a:xfrm>
          <a:off x="1116" y="610811"/>
          <a:ext cx="4063007" cy="20315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60960" rIns="9144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Член ИК с ПСГ</a:t>
          </a:r>
          <a:endParaRPr lang="ru-RU" sz="4800" kern="1200" dirty="0"/>
        </a:p>
      </dsp:txBody>
      <dsp:txXfrm>
        <a:off x="60617" y="670312"/>
        <a:ext cx="3944005" cy="1912501"/>
      </dsp:txXfrm>
    </dsp:sp>
    <dsp:sp modelId="{F1CF026F-DCFB-4728-96BB-79E70A4AD103}">
      <dsp:nvSpPr>
        <dsp:cNvPr id="0" name=""/>
        <dsp:cNvSpPr/>
      </dsp:nvSpPr>
      <dsp:spPr>
        <a:xfrm>
          <a:off x="407416" y="2642315"/>
          <a:ext cx="406300" cy="15236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3627"/>
              </a:lnTo>
              <a:lnTo>
                <a:pt x="406300" y="152362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5B84E4-23E1-411A-BE94-F7AF5754D1A4}">
      <dsp:nvSpPr>
        <dsp:cNvPr id="0" name=""/>
        <dsp:cNvSpPr/>
      </dsp:nvSpPr>
      <dsp:spPr>
        <a:xfrm>
          <a:off x="813717" y="3150190"/>
          <a:ext cx="3250406" cy="20315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i="1" kern="1200" dirty="0" smtClean="0"/>
            <a:t>Пункты 22, 23 статьи 29 ФЗОГ</a:t>
          </a:r>
          <a:endParaRPr lang="ru-RU" sz="4200" i="1" kern="1200" dirty="0"/>
        </a:p>
      </dsp:txBody>
      <dsp:txXfrm>
        <a:off x="873218" y="3209691"/>
        <a:ext cx="3131404" cy="1912501"/>
      </dsp:txXfrm>
    </dsp:sp>
    <dsp:sp modelId="{60867329-C1DE-4FAC-9396-7709A3461A1B}">
      <dsp:nvSpPr>
        <dsp:cNvPr id="0" name=""/>
        <dsp:cNvSpPr/>
      </dsp:nvSpPr>
      <dsp:spPr>
        <a:xfrm>
          <a:off x="5079875" y="610811"/>
          <a:ext cx="4063007" cy="203150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60960" rIns="9144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Наблюдатель</a:t>
          </a:r>
          <a:endParaRPr lang="ru-RU" sz="4800" kern="1200" dirty="0"/>
        </a:p>
      </dsp:txBody>
      <dsp:txXfrm>
        <a:off x="5139376" y="670312"/>
        <a:ext cx="3944005" cy="1912501"/>
      </dsp:txXfrm>
    </dsp:sp>
    <dsp:sp modelId="{0C283B76-6F78-439C-BF03-1937600AFE84}">
      <dsp:nvSpPr>
        <dsp:cNvPr id="0" name=""/>
        <dsp:cNvSpPr/>
      </dsp:nvSpPr>
      <dsp:spPr>
        <a:xfrm>
          <a:off x="5486176" y="2642315"/>
          <a:ext cx="406300" cy="15236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23627"/>
              </a:lnTo>
              <a:lnTo>
                <a:pt x="406300" y="152362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15D2F2-AA1E-4C03-9BD1-A18E4159EAF1}">
      <dsp:nvSpPr>
        <dsp:cNvPr id="0" name=""/>
        <dsp:cNvSpPr/>
      </dsp:nvSpPr>
      <dsp:spPr>
        <a:xfrm>
          <a:off x="5892477" y="3150190"/>
          <a:ext cx="3250406" cy="20315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i="1" kern="1200" dirty="0" smtClean="0"/>
            <a:t>пункт 9 статьи 30 ФЗОГ</a:t>
          </a:r>
          <a:endParaRPr lang="ru-RU" sz="4200" kern="1200" dirty="0"/>
        </a:p>
      </dsp:txBody>
      <dsp:txXfrm>
        <a:off x="5951978" y="3209691"/>
        <a:ext cx="3131404" cy="191250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824EEF-04EA-4D11-9C27-A77F48DEA012}">
      <dsp:nvSpPr>
        <dsp:cNvPr id="0" name=""/>
        <dsp:cNvSpPr/>
      </dsp:nvSpPr>
      <dsp:spPr>
        <a:xfrm>
          <a:off x="929496" y="2662"/>
          <a:ext cx="3383568" cy="203014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1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1. Подсчет и погашение неиспользованных избирательных бюллетеней</a:t>
          </a:r>
          <a:endParaRPr lang="ru-RU" sz="2200" kern="1200" dirty="0"/>
        </a:p>
      </dsp:txBody>
      <dsp:txXfrm>
        <a:off x="929496" y="2662"/>
        <a:ext cx="3383568" cy="2030141"/>
      </dsp:txXfrm>
    </dsp:sp>
    <dsp:sp modelId="{53B82828-AD45-4B11-A86F-3D504450F57C}">
      <dsp:nvSpPr>
        <dsp:cNvPr id="0" name=""/>
        <dsp:cNvSpPr/>
      </dsp:nvSpPr>
      <dsp:spPr>
        <a:xfrm>
          <a:off x="4651422" y="2662"/>
          <a:ext cx="3383568" cy="203014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1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2. Подсчет данных по списку избирателей.</a:t>
          </a:r>
          <a:endParaRPr lang="ru-RU" sz="2200" kern="1200" dirty="0"/>
        </a:p>
      </dsp:txBody>
      <dsp:txXfrm>
        <a:off x="4651422" y="2662"/>
        <a:ext cx="3383568" cy="2030141"/>
      </dsp:txXfrm>
    </dsp:sp>
    <dsp:sp modelId="{1BBE9162-AD71-4988-98E2-CD871DEE39E4}">
      <dsp:nvSpPr>
        <dsp:cNvPr id="0" name=""/>
        <dsp:cNvSpPr/>
      </dsp:nvSpPr>
      <dsp:spPr>
        <a:xfrm>
          <a:off x="929496" y="2371160"/>
          <a:ext cx="3383568" cy="203014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1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3. Извлечение бюллетеней из переносных ящиков (урн), подсчет их количества. </a:t>
          </a:r>
          <a:endParaRPr lang="ru-RU" sz="2200" kern="1200" dirty="0"/>
        </a:p>
      </dsp:txBody>
      <dsp:txXfrm>
        <a:off x="929496" y="2371160"/>
        <a:ext cx="3383568" cy="2030141"/>
      </dsp:txXfrm>
    </dsp:sp>
    <dsp:sp modelId="{AE1D43D2-7EDC-4B75-BB24-32D126BDDEEC}">
      <dsp:nvSpPr>
        <dsp:cNvPr id="0" name=""/>
        <dsp:cNvSpPr/>
      </dsp:nvSpPr>
      <dsp:spPr>
        <a:xfrm>
          <a:off x="4651422" y="2371160"/>
          <a:ext cx="3383568" cy="203014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1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4. Извлечение бюллетеней из стационарных ящиков (урн) и подсчет голосов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>
        <a:off x="4651422" y="2371160"/>
        <a:ext cx="3383568" cy="203014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44F4E6-3453-459C-8BDA-398EB676235D}">
      <dsp:nvSpPr>
        <dsp:cNvPr id="0" name=""/>
        <dsp:cNvSpPr/>
      </dsp:nvSpPr>
      <dsp:spPr>
        <a:xfrm rot="5400000">
          <a:off x="563241" y="2527917"/>
          <a:ext cx="2124626" cy="241881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1">
              <a:tint val="50000"/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E26D9CC1-7851-4268-AABA-F37AC696F5CE}">
      <dsp:nvSpPr>
        <dsp:cNvPr id="0" name=""/>
        <dsp:cNvSpPr/>
      </dsp:nvSpPr>
      <dsp:spPr>
        <a:xfrm>
          <a:off x="344" y="172726"/>
          <a:ext cx="3576620" cy="250351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1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Извлечение бюллетеней из стационарных ящиков (урн) и подсчет голосов</a:t>
          </a:r>
          <a:endParaRPr lang="ru-RU" sz="3000" kern="1200" dirty="0"/>
        </a:p>
      </dsp:txBody>
      <dsp:txXfrm>
        <a:off x="122578" y="294960"/>
        <a:ext cx="3332152" cy="2259050"/>
      </dsp:txXfrm>
    </dsp:sp>
    <dsp:sp modelId="{CCB2D10A-1554-44CC-8CB0-16C83E2FD1D9}">
      <dsp:nvSpPr>
        <dsp:cNvPr id="0" name=""/>
        <dsp:cNvSpPr/>
      </dsp:nvSpPr>
      <dsp:spPr>
        <a:xfrm>
          <a:off x="3576964" y="411493"/>
          <a:ext cx="2601292" cy="20234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882F47-A619-4035-80DE-FECA9978147C}">
      <dsp:nvSpPr>
        <dsp:cNvPr id="0" name=""/>
        <dsp:cNvSpPr/>
      </dsp:nvSpPr>
      <dsp:spPr>
        <a:xfrm>
          <a:off x="2965742" y="2985003"/>
          <a:ext cx="3576620" cy="2503518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1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Сортировка бюллетеней по пачкам</a:t>
          </a:r>
          <a:endParaRPr lang="ru-RU" sz="3000" kern="1200" dirty="0"/>
        </a:p>
      </dsp:txBody>
      <dsp:txXfrm>
        <a:off x="3087976" y="3107237"/>
        <a:ext cx="3332152" cy="2259050"/>
      </dsp:txXfrm>
    </dsp:sp>
    <dsp:sp modelId="{647CA0CC-FB7D-4AF6-8298-ACBF742CA751}">
      <dsp:nvSpPr>
        <dsp:cNvPr id="0" name=""/>
        <dsp:cNvSpPr/>
      </dsp:nvSpPr>
      <dsp:spPr>
        <a:xfrm>
          <a:off x="6542362" y="3223770"/>
          <a:ext cx="2601292" cy="20234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kern="1200" dirty="0" smtClean="0"/>
            <a:t>Оглашается каждая отметка в условиях визуального контроля</a:t>
          </a:r>
          <a:endParaRPr lang="ru-RU" sz="2200" kern="1200" dirty="0"/>
        </a:p>
      </dsp:txBody>
      <dsp:txXfrm>
        <a:off x="6542362" y="3223770"/>
        <a:ext cx="2601292" cy="202345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44F4E6-3453-459C-8BDA-398EB676235D}">
      <dsp:nvSpPr>
        <dsp:cNvPr id="0" name=""/>
        <dsp:cNvSpPr/>
      </dsp:nvSpPr>
      <dsp:spPr>
        <a:xfrm rot="5400000">
          <a:off x="565261" y="2580202"/>
          <a:ext cx="2123555" cy="241759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1">
              <a:tint val="50000"/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E26D9CC1-7851-4268-AABA-F37AC696F5CE}">
      <dsp:nvSpPr>
        <dsp:cNvPr id="0" name=""/>
        <dsp:cNvSpPr/>
      </dsp:nvSpPr>
      <dsp:spPr>
        <a:xfrm>
          <a:off x="2648" y="226198"/>
          <a:ext cx="3574817" cy="2502256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1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После сортировки – пересчет каждой пачки</a:t>
          </a:r>
          <a:endParaRPr lang="ru-RU" sz="3000" kern="1200" dirty="0"/>
        </a:p>
      </dsp:txBody>
      <dsp:txXfrm>
        <a:off x="124820" y="348370"/>
        <a:ext cx="3330473" cy="2257912"/>
      </dsp:txXfrm>
    </dsp:sp>
    <dsp:sp modelId="{CCB2D10A-1554-44CC-8CB0-16C83E2FD1D9}">
      <dsp:nvSpPr>
        <dsp:cNvPr id="0" name=""/>
        <dsp:cNvSpPr/>
      </dsp:nvSpPr>
      <dsp:spPr>
        <a:xfrm>
          <a:off x="3577466" y="464845"/>
          <a:ext cx="2599981" cy="20224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882F47-A619-4035-80DE-FECA9978147C}">
      <dsp:nvSpPr>
        <dsp:cNvPr id="0" name=""/>
        <dsp:cNvSpPr/>
      </dsp:nvSpPr>
      <dsp:spPr>
        <a:xfrm>
          <a:off x="2966552" y="3037058"/>
          <a:ext cx="3574817" cy="2502256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1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Перекладывание каждого бюллетеня</a:t>
          </a:r>
          <a:br>
            <a:rPr lang="ru-RU" sz="3000" kern="1200" dirty="0" smtClean="0"/>
          </a:br>
          <a:r>
            <a:rPr lang="ru-RU" sz="3000" kern="1200" dirty="0" smtClean="0"/>
            <a:t>*Визуальный контроль</a:t>
          </a:r>
          <a:endParaRPr lang="ru-RU" sz="3000" kern="1200" dirty="0"/>
        </a:p>
      </dsp:txBody>
      <dsp:txXfrm>
        <a:off x="3088724" y="3159230"/>
        <a:ext cx="3330473" cy="2257912"/>
      </dsp:txXfrm>
    </dsp:sp>
    <dsp:sp modelId="{647CA0CC-FB7D-4AF6-8298-ACBF742CA751}">
      <dsp:nvSpPr>
        <dsp:cNvPr id="0" name=""/>
        <dsp:cNvSpPr/>
      </dsp:nvSpPr>
      <dsp:spPr>
        <a:xfrm>
          <a:off x="6541369" y="3275705"/>
          <a:ext cx="2599981" cy="20224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/>
            <a:t>Содержание каждого бюллетеня оглашается </a:t>
          </a:r>
          <a:r>
            <a:rPr lang="ru-RU" sz="2600" b="1" kern="1200" dirty="0" smtClean="0"/>
            <a:t>ОТДЕЛЬНО</a:t>
          </a:r>
          <a:endParaRPr lang="ru-RU" sz="2600" kern="1200" dirty="0"/>
        </a:p>
      </dsp:txBody>
      <dsp:txXfrm>
        <a:off x="6541369" y="3275705"/>
        <a:ext cx="2599981" cy="202243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44F4E6-3453-459C-8BDA-398EB676235D}">
      <dsp:nvSpPr>
        <dsp:cNvPr id="0" name=""/>
        <dsp:cNvSpPr/>
      </dsp:nvSpPr>
      <dsp:spPr>
        <a:xfrm rot="5400000">
          <a:off x="881521" y="1590926"/>
          <a:ext cx="1407037" cy="160186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1">
              <a:tint val="50000"/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E26D9CC1-7851-4268-AABA-F37AC696F5CE}">
      <dsp:nvSpPr>
        <dsp:cNvPr id="0" name=""/>
        <dsp:cNvSpPr/>
      </dsp:nvSpPr>
      <dsp:spPr>
        <a:xfrm>
          <a:off x="508741" y="31197"/>
          <a:ext cx="2368622" cy="1657959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1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Проверка контрольных соотношений</a:t>
          </a:r>
          <a:endParaRPr lang="ru-RU" sz="2400" kern="1200" dirty="0"/>
        </a:p>
      </dsp:txBody>
      <dsp:txXfrm>
        <a:off x="589690" y="112146"/>
        <a:ext cx="2206724" cy="1496061"/>
      </dsp:txXfrm>
    </dsp:sp>
    <dsp:sp modelId="{CCB2D10A-1554-44CC-8CB0-16C83E2FD1D9}">
      <dsp:nvSpPr>
        <dsp:cNvPr id="0" name=""/>
        <dsp:cNvSpPr/>
      </dsp:nvSpPr>
      <dsp:spPr>
        <a:xfrm>
          <a:off x="2877364" y="189321"/>
          <a:ext cx="1722710" cy="13400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26935A-DCB9-4987-84B4-BA2A37ABDCF3}">
      <dsp:nvSpPr>
        <dsp:cNvPr id="0" name=""/>
        <dsp:cNvSpPr/>
      </dsp:nvSpPr>
      <dsp:spPr>
        <a:xfrm rot="5400000">
          <a:off x="2845360" y="3453361"/>
          <a:ext cx="1407037" cy="160186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1">
              <a:tint val="50000"/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/>
      </dsp:style>
    </dsp:sp>
    <dsp:sp modelId="{30CD4037-D881-4013-B6EB-C1020CCCB161}">
      <dsp:nvSpPr>
        <dsp:cNvPr id="0" name=""/>
        <dsp:cNvSpPr/>
      </dsp:nvSpPr>
      <dsp:spPr>
        <a:xfrm>
          <a:off x="2472581" y="1893632"/>
          <a:ext cx="2368622" cy="1657959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1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Проведение итогового заседания комиссии</a:t>
          </a:r>
          <a:endParaRPr lang="ru-RU" sz="2400" kern="1200" dirty="0"/>
        </a:p>
      </dsp:txBody>
      <dsp:txXfrm>
        <a:off x="2553530" y="1974581"/>
        <a:ext cx="2206724" cy="1496061"/>
      </dsp:txXfrm>
    </dsp:sp>
    <dsp:sp modelId="{A7D05030-D1CD-4911-9733-FCA22AB2DE1F}">
      <dsp:nvSpPr>
        <dsp:cNvPr id="0" name=""/>
        <dsp:cNvSpPr/>
      </dsp:nvSpPr>
      <dsp:spPr>
        <a:xfrm>
          <a:off x="4841204" y="2051756"/>
          <a:ext cx="1722710" cy="13400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Рассматриваются </a:t>
          </a:r>
          <a:r>
            <a:rPr lang="ru-RU" sz="1400" b="1" kern="1200" dirty="0" smtClean="0"/>
            <a:t>ВСЕ ЖАЛОБЫ</a:t>
          </a:r>
          <a:endParaRPr lang="ru-RU" sz="1400" kern="1200" dirty="0"/>
        </a:p>
      </dsp:txBody>
      <dsp:txXfrm>
        <a:off x="4841204" y="2051756"/>
        <a:ext cx="1722710" cy="1340035"/>
      </dsp:txXfrm>
    </dsp:sp>
    <dsp:sp modelId="{07CACF8C-639A-4597-9A3E-7FD18BB16CE9}">
      <dsp:nvSpPr>
        <dsp:cNvPr id="0" name=""/>
        <dsp:cNvSpPr/>
      </dsp:nvSpPr>
      <dsp:spPr>
        <a:xfrm>
          <a:off x="4436421" y="3756067"/>
          <a:ext cx="2368622" cy="1657959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9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2000"/>
                <a:satMod val="125000"/>
                <a:lumMod val="74000"/>
              </a:schemeClr>
            </a:gs>
          </a:gsLst>
          <a:lin ang="5400000" scaled="0"/>
        </a:gradFill>
        <a:ln>
          <a:noFill/>
        </a:ln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accent1">
              <a:hueOff val="0"/>
              <a:satOff val="0"/>
              <a:lumOff val="0"/>
              <a:alphaOff val="0"/>
              <a:shade val="30000"/>
              <a:satMod val="12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Подписание протокола</a:t>
          </a:r>
        </a:p>
      </dsp:txBody>
      <dsp:txXfrm>
        <a:off x="4517370" y="3837016"/>
        <a:ext cx="2206724" cy="1496061"/>
      </dsp:txXfrm>
    </dsp:sp>
    <dsp:sp modelId="{BEE15952-7241-4EC6-9AFD-5566F5A46918}">
      <dsp:nvSpPr>
        <dsp:cNvPr id="0" name=""/>
        <dsp:cNvSpPr/>
      </dsp:nvSpPr>
      <dsp:spPr>
        <a:xfrm>
          <a:off x="6805043" y="3914191"/>
          <a:ext cx="1722710" cy="13400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Получите копию</a:t>
          </a:r>
        </a:p>
      </dsp:txBody>
      <dsp:txXfrm>
        <a:off x="6805043" y="3914191"/>
        <a:ext cx="1722710" cy="13400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DEB76-9522-4881-B8F7-F93B9F60C32A}" type="datetimeFigureOut">
              <a:rPr lang="ru-RU" smtClean="0"/>
              <a:t>18.08.2014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093124-BBCB-4DE2-BC8C-0064970DA1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196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18A5D-09D2-42C3-B237-5A29D0ACA148}" type="datetime1">
              <a:rPr lang="ru-RU" smtClean="0"/>
              <a:t>18.08.2014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CFAA-E122-4FB3-8433-879A5A60731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C4B73-BAC8-47A9-8C16-3B898D80DC5F}" type="datetime1">
              <a:rPr lang="ru-RU" smtClean="0"/>
              <a:t>18.08.2014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CFAA-E122-4FB3-8433-879A5A6073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08C23-409E-4D0A-9F60-FEC4B2D79FD0}" type="datetime1">
              <a:rPr lang="ru-RU" smtClean="0"/>
              <a:t>18.08.2014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CFAA-E122-4FB3-8433-879A5A6073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8ACF8-A6B4-4DE7-89B7-3A489DD77AFE}" type="datetime1">
              <a:rPr lang="ru-RU" smtClean="0"/>
              <a:t>18.08.2014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CFAA-E122-4FB3-8433-879A5A60731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685E1-DEB8-450D-B518-D138722A49BB}" type="datetime1">
              <a:rPr lang="ru-RU" smtClean="0"/>
              <a:t>18.08.2014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CFAA-E122-4FB3-8433-879A5A6073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557D4-A043-4977-81F4-D0EDACF4167C}" type="datetime1">
              <a:rPr lang="ru-RU" smtClean="0"/>
              <a:t>18.08.2014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CFAA-E122-4FB3-8433-879A5A60731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88FD4-3965-4BBB-809A-26A001B5D975}" type="datetime1">
              <a:rPr lang="ru-RU" smtClean="0"/>
              <a:t>18.08.2014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CFAA-E122-4FB3-8433-879A5A60731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DF34FC-9861-4EBE-B993-BE6964EB3C03}" type="datetime1">
              <a:rPr lang="ru-RU" smtClean="0"/>
              <a:t>18.08.2014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CFAA-E122-4FB3-8433-879A5A6073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4BAE4-605B-4547-9A43-DA56D92E21B5}" type="datetime1">
              <a:rPr lang="ru-RU" smtClean="0"/>
              <a:t>18.08.2014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CFAA-E122-4FB3-8433-879A5A6073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32223-34D1-443B-A1A0-D87F84F53FD0}" type="datetime1">
              <a:rPr lang="ru-RU" smtClean="0"/>
              <a:t>18.08.2014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CFAA-E122-4FB3-8433-879A5A6073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BDFCB-216E-4251-9164-7D45A86EC334}" type="datetime1">
              <a:rPr lang="ru-RU" smtClean="0"/>
              <a:t>18.08.2014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CFAA-E122-4FB3-8433-879A5A60731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AECB4BF-6D9C-4B6F-9F30-F6303B3101F5}" type="datetime1">
              <a:rPr lang="ru-RU" smtClean="0"/>
              <a:t>18.08.2014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D89CFAA-E122-4FB3-8433-879A5A60731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Выборы </a:t>
            </a:r>
            <a:r>
              <a:rPr lang="ru-RU" dirty="0" smtClean="0"/>
              <a:t>депутатов Московской городской Думы шестого созыва</a:t>
            </a:r>
            <a:endParaRPr lang="ru-RU" dirty="0" smtClean="0"/>
          </a:p>
          <a:p>
            <a:r>
              <a:rPr lang="ru-RU" dirty="0" smtClean="0"/>
              <a:t>14 сентября 2014 года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76672"/>
            <a:ext cx="7175351" cy="1793167"/>
          </a:xfrm>
        </p:spPr>
        <p:txBody>
          <a:bodyPr>
            <a:normAutofit fontScale="90000"/>
          </a:bodyPr>
          <a:lstStyle/>
          <a:p>
            <a:r>
              <a:rPr lang="ru-RU" sz="4600" dirty="0" smtClean="0"/>
              <a:t>НАБЛЮДАТЕЛЬ.</a:t>
            </a:r>
            <a:br>
              <a:rPr lang="ru-RU" sz="4600" dirty="0" smtClean="0"/>
            </a:br>
            <a:r>
              <a:rPr lang="ru-RU" sz="4600" dirty="0" smtClean="0"/>
              <a:t>ЧЛЕН ИЗБИРАТЕЛЬНОЙ КОМИССИИ С ПРАВОМ СОВЕЩАТЕЛЬНОГО ГОЛОСА</a:t>
            </a:r>
            <a:endParaRPr lang="ru-RU" sz="4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CFAA-E122-4FB3-8433-879A5A60731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232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5589240"/>
            <a:ext cx="6512511" cy="1143000"/>
          </a:xfrm>
        </p:spPr>
        <p:txBody>
          <a:bodyPr/>
          <a:lstStyle/>
          <a:p>
            <a:r>
              <a:rPr lang="ru-RU" dirty="0" smtClean="0"/>
              <a:t>ПОДСЧЕТ ГОЛОСОВ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2007592"/>
              </p:ext>
            </p:extLst>
          </p:nvPr>
        </p:nvGraphicFramePr>
        <p:xfrm>
          <a:off x="0" y="0"/>
          <a:ext cx="9036496" cy="5445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CFAA-E122-4FB3-8433-879A5A60731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9257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Завершение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После получение копии протокола</a:t>
            </a:r>
          </a:p>
          <a:p>
            <a:r>
              <a:rPr lang="ru-RU" dirty="0"/>
              <a:t>После доставки документов в территориальную избирательную комиссию</a:t>
            </a:r>
          </a:p>
          <a:p>
            <a:r>
              <a:rPr lang="ru-RU" dirty="0" smtClean="0"/>
              <a:t>После ввода данных в ГАС «Выборы»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CFAA-E122-4FB3-8433-879A5A607315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796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Нормативная база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Федеральный закон от 12.06.2002 N 67-ФЗ "Об основных гарантиях избирательных прав и права на участие в референдуме граждан Российской </a:t>
            </a:r>
            <a:r>
              <a:rPr lang="ru-RU" dirty="0" smtClean="0"/>
              <a:t>Федерации« (ФЗОГ)</a:t>
            </a:r>
            <a:endParaRPr lang="ru-RU" dirty="0"/>
          </a:p>
          <a:p>
            <a:r>
              <a:rPr lang="ru-RU" dirty="0"/>
              <a:t>Закон </a:t>
            </a:r>
            <a:r>
              <a:rPr lang="ru-RU" dirty="0" smtClean="0"/>
              <a:t>города </a:t>
            </a:r>
            <a:r>
              <a:rPr lang="ru-RU" dirty="0"/>
              <a:t>Москвы от 06.07.2005 N 38 "Избирательный кодекс города Москвы</a:t>
            </a:r>
            <a:r>
              <a:rPr lang="ru-RU" dirty="0" smtClean="0"/>
              <a:t>"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CFAA-E122-4FB3-8433-879A5A60731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177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5385" y="5715000"/>
            <a:ext cx="7448615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права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97075748"/>
              </p:ext>
            </p:extLst>
          </p:nvPr>
        </p:nvGraphicFramePr>
        <p:xfrm>
          <a:off x="0" y="12758"/>
          <a:ext cx="9144000" cy="57925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CFAA-E122-4FB3-8433-879A5A60731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250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 случае нарушений он может быть отстранен от работы, но не удален из помещения комиссии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175351" cy="1793167"/>
          </a:xfrm>
        </p:spPr>
        <p:txBody>
          <a:bodyPr/>
          <a:lstStyle/>
          <a:p>
            <a:r>
              <a:rPr lang="ru-RU" dirty="0" smtClean="0"/>
              <a:t>Член комиссии не может быть удален с участка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CFAA-E122-4FB3-8433-879A5A60731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804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ДЕНЬ ГОЛОСОВАНИЯ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r>
              <a:rPr lang="ru-RU" b="1" dirty="0" smtClean="0"/>
              <a:t>Возьмите с собой:</a:t>
            </a:r>
          </a:p>
          <a:p>
            <a:pPr lvl="0"/>
            <a:r>
              <a:rPr lang="ru-RU" dirty="0"/>
              <a:t>паспорт, удостоверение члена комиссии с ПРГ;</a:t>
            </a:r>
          </a:p>
          <a:p>
            <a:pPr lvl="0"/>
            <a:r>
              <a:rPr lang="ru-RU" dirty="0"/>
              <a:t>чистую бумагу, копировальную бумагу;</a:t>
            </a:r>
          </a:p>
          <a:p>
            <a:pPr lvl="0"/>
            <a:r>
              <a:rPr lang="ru-RU" dirty="0"/>
              <a:t>очки и необходимые лекарства, воду и еду;</a:t>
            </a:r>
          </a:p>
          <a:p>
            <a:pPr lvl="0"/>
            <a:r>
              <a:rPr lang="ru-RU" dirty="0"/>
              <a:t>телефон, планшет, зарядное устройство к нему;</a:t>
            </a:r>
          </a:p>
          <a:p>
            <a:pPr lvl="0"/>
            <a:r>
              <a:rPr lang="ru-RU" dirty="0"/>
              <a:t>фотоаппарат, элементы питания для него;</a:t>
            </a:r>
          </a:p>
          <a:p>
            <a:pPr lvl="0"/>
            <a:r>
              <a:rPr lang="ru-RU" dirty="0"/>
              <a:t>документы, полученные в штабе: инструкции, образцы жалоб, бланк протокола, особого мнения.</a:t>
            </a:r>
          </a:p>
          <a:p>
            <a:pPr marL="45720" indent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b="1" dirty="0" smtClean="0"/>
              <a:t>Помните:</a:t>
            </a:r>
          </a:p>
          <a:p>
            <a:r>
              <a:rPr lang="ru-RU" dirty="0"/>
              <a:t>Осмотрите участок до начала голосования;</a:t>
            </a:r>
          </a:p>
          <a:p>
            <a:r>
              <a:rPr lang="ru-RU" dirty="0" smtClean="0"/>
              <a:t>Пользуйтесь горячей линией;</a:t>
            </a:r>
          </a:p>
          <a:p>
            <a:r>
              <a:rPr lang="ru-RU" dirty="0" smtClean="0"/>
              <a:t>Узнайте данные, указанные в инструкции и дорожной карте</a:t>
            </a:r>
          </a:p>
          <a:p>
            <a:r>
              <a:rPr lang="ru-RU" dirty="0" smtClean="0"/>
              <a:t>Изучите списки избирателей</a:t>
            </a:r>
          </a:p>
          <a:p>
            <a:endParaRPr lang="ru-RU" dirty="0" smtClean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CFAA-E122-4FB3-8433-879A5A60731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183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ГОЛОСОВАНИЕ ВНЕ ПОМЕЩЕНИЯ ДЛЯ ГОЛОСОВАНИЯ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Голосовать могут лишь те, чьи заявки включены в реестр</a:t>
            </a:r>
          </a:p>
          <a:p>
            <a:r>
              <a:rPr lang="ru-RU" dirty="0" smtClean="0"/>
              <a:t>Прием заявок завершается в 14 часов</a:t>
            </a:r>
          </a:p>
          <a:p>
            <a:r>
              <a:rPr lang="ru-RU" dirty="0" smtClean="0"/>
              <a:t>После возвращения группы с выездного голосования составляется акт</a:t>
            </a:r>
          </a:p>
          <a:p>
            <a:r>
              <a:rPr lang="ru-RU" dirty="0"/>
              <a:t>В нормальных условиях на одного голосующего вне помещения уходит 8-10 минут, значит, за час одна группа может обслужить всего 6-8 избирателей.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CFAA-E122-4FB3-8433-879A5A60731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142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ПОРЯДОК ПОДСЧЕТА ГОЛОСОВ (ст. 68 ФЗОГ)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78289127"/>
              </p:ext>
            </p:extLst>
          </p:nvPr>
        </p:nvGraphicFramePr>
        <p:xfrm>
          <a:off x="0" y="33148"/>
          <a:ext cx="8964488" cy="44039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CFAA-E122-4FB3-8433-879A5A60731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906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0726" y="5702068"/>
            <a:ext cx="6512511" cy="1143000"/>
          </a:xfrm>
        </p:spPr>
        <p:txBody>
          <a:bodyPr/>
          <a:lstStyle/>
          <a:p>
            <a:r>
              <a:rPr lang="ru-RU" dirty="0" smtClean="0"/>
              <a:t>ПОДСЧЕТ ГОЛОСОВ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92046655"/>
              </p:ext>
            </p:extLst>
          </p:nvPr>
        </p:nvGraphicFramePr>
        <p:xfrm>
          <a:off x="0" y="0"/>
          <a:ext cx="9144000" cy="5661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CFAA-E122-4FB3-8433-879A5A60731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315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1489" y="5699332"/>
            <a:ext cx="6512511" cy="1143000"/>
          </a:xfrm>
        </p:spPr>
        <p:txBody>
          <a:bodyPr/>
          <a:lstStyle/>
          <a:p>
            <a:r>
              <a:rPr lang="ru-RU" dirty="0" smtClean="0"/>
              <a:t>ПОДСЧЕТ ГОЛОСОВ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79564594"/>
              </p:ext>
            </p:extLst>
          </p:nvPr>
        </p:nvGraphicFramePr>
        <p:xfrm>
          <a:off x="0" y="-27384"/>
          <a:ext cx="9144000" cy="57655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9CFAA-E122-4FB3-8433-879A5A60731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78357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397</TotalTime>
  <Words>375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Calibri</vt:lpstr>
      <vt:lpstr>Georgia</vt:lpstr>
      <vt:lpstr>Trebuchet MS</vt:lpstr>
      <vt:lpstr>Воздушный поток</vt:lpstr>
      <vt:lpstr>НАБЛЮДАТЕЛЬ. ЧЛЕН ИЗБИРАТЕЛЬНОЙ КОМИССИИ С ПРАВОМ СОВЕЩАТЕЛЬНОГО ГОЛОСА</vt:lpstr>
      <vt:lpstr>Нормативная база</vt:lpstr>
      <vt:lpstr>права</vt:lpstr>
      <vt:lpstr>Член комиссии не может быть удален с участка</vt:lpstr>
      <vt:lpstr>В ДЕНЬ ГОЛОСОВАНИЯ</vt:lpstr>
      <vt:lpstr>ГОЛОСОВАНИЕ ВНЕ ПОМЕЩЕНИЯ ДЛЯ ГОЛОСОВАНИЯ</vt:lpstr>
      <vt:lpstr>ПОРЯДОК ПОДСЧЕТА ГОЛОСОВ (ст. 68 ФЗОГ)</vt:lpstr>
      <vt:lpstr>ПОДСЧЕТ ГОЛОСОВ</vt:lpstr>
      <vt:lpstr>ПОДСЧЕТ ГОЛОСОВ</vt:lpstr>
      <vt:lpstr>ПОДСЧЕТ ГОЛОСОВ</vt:lpstr>
      <vt:lpstr>Завершение работы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ЧЛЕН УЧАСТКОВОЙ ИЗБИРАТЕЛЬНОЙ КОМИССИИ С ПРАВОМ РЕШАЮЩЕГО ГОЛОСА</dc:title>
  <dc:creator>Alexander</dc:creator>
  <cp:lastModifiedBy>Chernyshev ILya</cp:lastModifiedBy>
  <cp:revision>16</cp:revision>
  <dcterms:created xsi:type="dcterms:W3CDTF">2013-08-12T10:32:21Z</dcterms:created>
  <dcterms:modified xsi:type="dcterms:W3CDTF">2014-08-18T09:31:06Z</dcterms:modified>
</cp:coreProperties>
</file>